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69" r:id="rId5"/>
    <p:sldId id="277" r:id="rId6"/>
    <p:sldId id="308" r:id="rId7"/>
    <p:sldId id="309" r:id="rId8"/>
    <p:sldId id="310" r:id="rId9"/>
    <p:sldId id="278" r:id="rId10"/>
    <p:sldId id="306" r:id="rId11"/>
    <p:sldId id="313" r:id="rId12"/>
    <p:sldId id="303" r:id="rId13"/>
    <p:sldId id="312" r:id="rId14"/>
    <p:sldId id="304" r:id="rId15"/>
    <p:sldId id="298" r:id="rId16"/>
    <p:sldId id="307" r:id="rId17"/>
    <p:sldId id="300" r:id="rId18"/>
    <p:sldId id="299" r:id="rId19"/>
    <p:sldId id="301" r:id="rId20"/>
    <p:sldId id="302" r:id="rId21"/>
    <p:sldId id="305" r:id="rId22"/>
    <p:sldId id="290" r:id="rId23"/>
    <p:sldId id="292" r:id="rId24"/>
    <p:sldId id="293" r:id="rId25"/>
    <p:sldId id="294" r:id="rId26"/>
    <p:sldId id="295" r:id="rId27"/>
    <p:sldId id="297" r:id="rId28"/>
    <p:sldId id="291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EF2"/>
    <a:srgbClr val="009D57"/>
    <a:srgbClr val="004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51AA48-D9DE-44B8-8FB5-BF3A9AF7E9B3}" v="118" dt="2018-07-10T15:13:32.702"/>
    <p1510:client id="{B9886774-8BBD-40D5-99E4-FD529AC69FF3}" v="705" dt="2018-07-10T15:35:51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3384" y="-13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sey Smith" userId="S::ksmith@nation.on.ca::e61e799f-5299-4f8d-b31c-567a2c5c7984" providerId="AD" clId="Web-{FD51AA48-D9DE-44B8-8FB5-BF3A9AF7E9B3}"/>
    <pc:docChg chg="modSld">
      <pc:chgData name="Kelsey Smith" userId="S::ksmith@nation.on.ca::e61e799f-5299-4f8d-b31c-567a2c5c7984" providerId="AD" clId="Web-{FD51AA48-D9DE-44B8-8FB5-BF3A9AF7E9B3}" dt="2018-07-10T15:13:32.702" v="70"/>
      <pc:docMkLst>
        <pc:docMk/>
      </pc:docMkLst>
      <pc:sldChg chg="addSp modSp">
        <pc:chgData name="Kelsey Smith" userId="S::ksmith@nation.on.ca::e61e799f-5299-4f8d-b31c-567a2c5c7984" providerId="AD" clId="Web-{FD51AA48-D9DE-44B8-8FB5-BF3A9AF7E9B3}" dt="2018-07-10T14:45:47.955" v="29" actId="20577"/>
        <pc:sldMkLst>
          <pc:docMk/>
          <pc:sldMk cId="4273655756" sldId="298"/>
        </pc:sldMkLst>
        <pc:spChg chg="add mod">
          <ac:chgData name="Kelsey Smith" userId="S::ksmith@nation.on.ca::e61e799f-5299-4f8d-b31c-567a2c5c7984" providerId="AD" clId="Web-{FD51AA48-D9DE-44B8-8FB5-BF3A9AF7E9B3}" dt="2018-07-10T14:45:47.955" v="29" actId="20577"/>
          <ac:spMkLst>
            <pc:docMk/>
            <pc:sldMk cId="4273655756" sldId="298"/>
            <ac:spMk id="2" creationId="{F7568634-F8B0-40D6-BECA-F9557D90613F}"/>
          </ac:spMkLst>
        </pc:spChg>
      </pc:sldChg>
      <pc:sldChg chg="addSp modSp">
        <pc:chgData name="Kelsey Smith" userId="S::ksmith@nation.on.ca::e61e799f-5299-4f8d-b31c-567a2c5c7984" providerId="AD" clId="Web-{FD51AA48-D9DE-44B8-8FB5-BF3A9AF7E9B3}" dt="2018-07-10T14:48:37.588" v="44" actId="20577"/>
        <pc:sldMkLst>
          <pc:docMk/>
          <pc:sldMk cId="2106815404" sldId="299"/>
        </pc:sldMkLst>
        <pc:spChg chg="add mod">
          <ac:chgData name="Kelsey Smith" userId="S::ksmith@nation.on.ca::e61e799f-5299-4f8d-b31c-567a2c5c7984" providerId="AD" clId="Web-{FD51AA48-D9DE-44B8-8FB5-BF3A9AF7E9B3}" dt="2018-07-10T14:48:37.588" v="44" actId="20577"/>
          <ac:spMkLst>
            <pc:docMk/>
            <pc:sldMk cId="2106815404" sldId="299"/>
            <ac:spMk id="2" creationId="{CE729D54-6C4C-43B4-B49E-9D9FFA05020A}"/>
          </ac:spMkLst>
        </pc:spChg>
      </pc:sldChg>
      <pc:sldChg chg="addSp modSp">
        <pc:chgData name="Kelsey Smith" userId="S::ksmith@nation.on.ca::e61e799f-5299-4f8d-b31c-567a2c5c7984" providerId="AD" clId="Web-{FD51AA48-D9DE-44B8-8FB5-BF3A9AF7E9B3}" dt="2018-07-10T14:48:44.510" v="62" actId="20577"/>
        <pc:sldMkLst>
          <pc:docMk/>
          <pc:sldMk cId="952957492" sldId="300"/>
        </pc:sldMkLst>
        <pc:spChg chg="add mod">
          <ac:chgData name="Kelsey Smith" userId="S::ksmith@nation.on.ca::e61e799f-5299-4f8d-b31c-567a2c5c7984" providerId="AD" clId="Web-{FD51AA48-D9DE-44B8-8FB5-BF3A9AF7E9B3}" dt="2018-07-10T14:48:44.510" v="62" actId="20577"/>
          <ac:spMkLst>
            <pc:docMk/>
            <pc:sldMk cId="952957492" sldId="300"/>
            <ac:spMk id="2" creationId="{AC637B71-2B5F-43BB-9396-F5EBAFFA3D33}"/>
          </ac:spMkLst>
        </pc:spChg>
      </pc:sldChg>
      <pc:sldChg chg="delSp">
        <pc:chgData name="Kelsey Smith" userId="S::ksmith@nation.on.ca::e61e799f-5299-4f8d-b31c-567a2c5c7984" providerId="AD" clId="Web-{FD51AA48-D9DE-44B8-8FB5-BF3A9AF7E9B3}" dt="2018-07-10T14:48:37.760" v="45"/>
        <pc:sldMkLst>
          <pc:docMk/>
          <pc:sldMk cId="3343018406" sldId="301"/>
        </pc:sldMkLst>
        <pc:spChg chg="del">
          <ac:chgData name="Kelsey Smith" userId="S::ksmith@nation.on.ca::e61e799f-5299-4f8d-b31c-567a2c5c7984" providerId="AD" clId="Web-{FD51AA48-D9DE-44B8-8FB5-BF3A9AF7E9B3}" dt="2018-07-10T14:48:37.760" v="45"/>
          <ac:spMkLst>
            <pc:docMk/>
            <pc:sldMk cId="3343018406" sldId="301"/>
            <ac:spMk id="2" creationId="{47FAFFCF-5AA5-46EC-8385-E7D0FB181BBC}"/>
          </ac:spMkLst>
        </pc:spChg>
      </pc:sldChg>
      <pc:sldChg chg="addSp delSp modSp">
        <pc:chgData name="Kelsey Smith" userId="S::ksmith@nation.on.ca::e61e799f-5299-4f8d-b31c-567a2c5c7984" providerId="AD" clId="Web-{FD51AA48-D9DE-44B8-8FB5-BF3A9AF7E9B3}" dt="2018-07-10T14:51:22.064" v="68" actId="20577"/>
        <pc:sldMkLst>
          <pc:docMk/>
          <pc:sldMk cId="651626683" sldId="303"/>
        </pc:sldMkLst>
        <pc:spChg chg="del">
          <ac:chgData name="Kelsey Smith" userId="S::ksmith@nation.on.ca::e61e799f-5299-4f8d-b31c-567a2c5c7984" providerId="AD" clId="Web-{FD51AA48-D9DE-44B8-8FB5-BF3A9AF7E9B3}" dt="2018-07-10T14:51:21.971" v="66"/>
          <ac:spMkLst>
            <pc:docMk/>
            <pc:sldMk cId="651626683" sldId="303"/>
            <ac:spMk id="2" creationId="{E5AB53C4-EE3F-40F1-8954-18F5E14ACD67}"/>
          </ac:spMkLst>
        </pc:spChg>
        <pc:spChg chg="add mod">
          <ac:chgData name="Kelsey Smith" userId="S::ksmith@nation.on.ca::e61e799f-5299-4f8d-b31c-567a2c5c7984" providerId="AD" clId="Web-{FD51AA48-D9DE-44B8-8FB5-BF3A9AF7E9B3}" dt="2018-07-10T14:51:22.064" v="68" actId="20577"/>
          <ac:spMkLst>
            <pc:docMk/>
            <pc:sldMk cId="651626683" sldId="303"/>
            <ac:spMk id="7" creationId="{AF820D51-380C-4835-B5E4-5ED0B7F5BFC9}"/>
          </ac:spMkLst>
        </pc:spChg>
      </pc:sldChg>
      <pc:sldChg chg="addSp">
        <pc:chgData name="Kelsey Smith" userId="S::ksmith@nation.on.ca::e61e799f-5299-4f8d-b31c-567a2c5c7984" providerId="AD" clId="Web-{FD51AA48-D9DE-44B8-8FB5-BF3A9AF7E9B3}" dt="2018-07-10T14:45:39.064" v="0"/>
        <pc:sldMkLst>
          <pc:docMk/>
          <pc:sldMk cId="3547811971" sldId="304"/>
        </pc:sldMkLst>
        <pc:spChg chg="add">
          <ac:chgData name="Kelsey Smith" userId="S::ksmith@nation.on.ca::e61e799f-5299-4f8d-b31c-567a2c5c7984" providerId="AD" clId="Web-{FD51AA48-D9DE-44B8-8FB5-BF3A9AF7E9B3}" dt="2018-07-10T14:45:39.064" v="0"/>
          <ac:spMkLst>
            <pc:docMk/>
            <pc:sldMk cId="3547811971" sldId="304"/>
            <ac:spMk id="2" creationId="{F0FB6FA3-352A-43F4-8121-CE6458651428}"/>
          </ac:spMkLst>
        </pc:spChg>
      </pc:sldChg>
      <pc:sldChg chg="addSp delSp modSp">
        <pc:chgData name="Kelsey Smith" userId="S::ksmith@nation.on.ca::e61e799f-5299-4f8d-b31c-567a2c5c7984" providerId="AD" clId="Web-{FD51AA48-D9DE-44B8-8FB5-BF3A9AF7E9B3}" dt="2018-07-10T14:48:37.229" v="41" actId="1076"/>
        <pc:sldMkLst>
          <pc:docMk/>
          <pc:sldMk cId="1996370353" sldId="305"/>
        </pc:sldMkLst>
        <pc:spChg chg="del">
          <ac:chgData name="Kelsey Smith" userId="S::ksmith@nation.on.ca::e61e799f-5299-4f8d-b31c-567a2c5c7984" providerId="AD" clId="Web-{FD51AA48-D9DE-44B8-8FB5-BF3A9AF7E9B3}" dt="2018-07-10T14:47:26.741" v="34"/>
          <ac:spMkLst>
            <pc:docMk/>
            <pc:sldMk cId="1996370353" sldId="305"/>
            <ac:spMk id="2" creationId="{04E2D982-B1C1-4654-8918-4C2C85529564}"/>
          </ac:spMkLst>
        </pc:spChg>
        <pc:spChg chg="add del">
          <ac:chgData name="Kelsey Smith" userId="S::ksmith@nation.on.ca::e61e799f-5299-4f8d-b31c-567a2c5c7984" providerId="AD" clId="Web-{FD51AA48-D9DE-44B8-8FB5-BF3A9AF7E9B3}" dt="2018-07-10T14:47:15.756" v="33"/>
          <ac:spMkLst>
            <pc:docMk/>
            <pc:sldMk cId="1996370353" sldId="305"/>
            <ac:spMk id="7" creationId="{042B17BD-A78B-421B-B043-E3B174B67B72}"/>
          </ac:spMkLst>
        </pc:spChg>
        <pc:spChg chg="add del">
          <ac:chgData name="Kelsey Smith" userId="S::ksmith@nation.on.ca::e61e799f-5299-4f8d-b31c-567a2c5c7984" providerId="AD" clId="Web-{FD51AA48-D9DE-44B8-8FB5-BF3A9AF7E9B3}" dt="2018-07-10T14:47:28.866" v="36"/>
          <ac:spMkLst>
            <pc:docMk/>
            <pc:sldMk cId="1996370353" sldId="305"/>
            <ac:spMk id="11" creationId="{C6C0AE46-ADEC-4C85-B978-24607BD9BF93}"/>
          </ac:spMkLst>
        </pc:spChg>
        <pc:spChg chg="add del mod">
          <ac:chgData name="Kelsey Smith" userId="S::ksmith@nation.on.ca::e61e799f-5299-4f8d-b31c-567a2c5c7984" providerId="AD" clId="Web-{FD51AA48-D9DE-44B8-8FB5-BF3A9AF7E9B3}" dt="2018-07-10T14:48:37.041" v="40"/>
          <ac:spMkLst>
            <pc:docMk/>
            <pc:sldMk cId="1996370353" sldId="305"/>
            <ac:spMk id="13" creationId="{5BE0502C-F01E-4E99-A103-C46DB74793C2}"/>
          </ac:spMkLst>
        </pc:spChg>
        <pc:spChg chg="add mod">
          <ac:chgData name="Kelsey Smith" userId="S::ksmith@nation.on.ca::e61e799f-5299-4f8d-b31c-567a2c5c7984" providerId="AD" clId="Web-{FD51AA48-D9DE-44B8-8FB5-BF3A9AF7E9B3}" dt="2018-07-10T14:48:37.229" v="41" actId="1076"/>
          <ac:spMkLst>
            <pc:docMk/>
            <pc:sldMk cId="1996370353" sldId="305"/>
            <ac:spMk id="15" creationId="{CFB55486-4C13-4169-8172-7398741A0187}"/>
          </ac:spMkLst>
        </pc:spChg>
        <pc:graphicFrameChg chg="add del mod ord modGraphic">
          <ac:chgData name="Kelsey Smith" userId="S::ksmith@nation.on.ca::e61e799f-5299-4f8d-b31c-567a2c5c7984" providerId="AD" clId="Web-{FD51AA48-D9DE-44B8-8FB5-BF3A9AF7E9B3}" dt="2018-07-10T14:47:32.210" v="37"/>
          <ac:graphicFrameMkLst>
            <pc:docMk/>
            <pc:sldMk cId="1996370353" sldId="305"/>
            <ac:graphicFrameMk id="8" creationId="{1F8624F7-B16C-4DD6-A5EA-1A634FF2590B}"/>
          </ac:graphicFrameMkLst>
        </pc:graphicFrameChg>
      </pc:sldChg>
      <pc:sldChg chg="delSp">
        <pc:chgData name="Kelsey Smith" userId="S::ksmith@nation.on.ca::e61e799f-5299-4f8d-b31c-567a2c5c7984" providerId="AD" clId="Web-{FD51AA48-D9DE-44B8-8FB5-BF3A9AF7E9B3}" dt="2018-07-10T15:13:32.702" v="70"/>
        <pc:sldMkLst>
          <pc:docMk/>
          <pc:sldMk cId="3186646841" sldId="306"/>
        </pc:sldMkLst>
        <pc:spChg chg="del">
          <ac:chgData name="Kelsey Smith" userId="S::ksmith@nation.on.ca::e61e799f-5299-4f8d-b31c-567a2c5c7984" providerId="AD" clId="Web-{FD51AA48-D9DE-44B8-8FB5-BF3A9AF7E9B3}" dt="2018-07-10T15:13:32.702" v="70"/>
          <ac:spMkLst>
            <pc:docMk/>
            <pc:sldMk cId="3186646841" sldId="306"/>
            <ac:spMk id="2" creationId="{C372A045-671C-4CC1-8B18-797B0E5299DE}"/>
          </ac:spMkLst>
        </pc:spChg>
      </pc:sldChg>
      <pc:sldChg chg="addSp">
        <pc:chgData name="Kelsey Smith" userId="S::ksmith@nation.on.ca::e61e799f-5299-4f8d-b31c-567a2c5c7984" providerId="AD" clId="Web-{FD51AA48-D9DE-44B8-8FB5-BF3A9AF7E9B3}" dt="2018-07-10T14:46:36.318" v="30"/>
        <pc:sldMkLst>
          <pc:docMk/>
          <pc:sldMk cId="3663100186" sldId="309"/>
        </pc:sldMkLst>
        <pc:spChg chg="add">
          <ac:chgData name="Kelsey Smith" userId="S::ksmith@nation.on.ca::e61e799f-5299-4f8d-b31c-567a2c5c7984" providerId="AD" clId="Web-{FD51AA48-D9DE-44B8-8FB5-BF3A9AF7E9B3}" dt="2018-07-10T14:46:36.318" v="30"/>
          <ac:spMkLst>
            <pc:docMk/>
            <pc:sldMk cId="3663100186" sldId="309"/>
            <ac:spMk id="2" creationId="{19741195-47E8-460B-8F64-D2C765081105}"/>
          </ac:spMkLst>
        </pc:spChg>
      </pc:sldChg>
      <pc:sldChg chg="addSp">
        <pc:chgData name="Kelsey Smith" userId="S::ksmith@nation.on.ca::e61e799f-5299-4f8d-b31c-567a2c5c7984" providerId="AD" clId="Web-{FD51AA48-D9DE-44B8-8FB5-BF3A9AF7E9B3}" dt="2018-07-10T14:46:47.146" v="31"/>
        <pc:sldMkLst>
          <pc:docMk/>
          <pc:sldMk cId="178826528" sldId="310"/>
        </pc:sldMkLst>
        <pc:spChg chg="add">
          <ac:chgData name="Kelsey Smith" userId="S::ksmith@nation.on.ca::e61e799f-5299-4f8d-b31c-567a2c5c7984" providerId="AD" clId="Web-{FD51AA48-D9DE-44B8-8FB5-BF3A9AF7E9B3}" dt="2018-07-10T14:46:47.146" v="31"/>
          <ac:spMkLst>
            <pc:docMk/>
            <pc:sldMk cId="178826528" sldId="310"/>
            <ac:spMk id="2" creationId="{9DD836C0-CF56-403E-8B76-EE78F36EA288}"/>
          </ac:spMkLst>
        </pc:spChg>
      </pc:sldChg>
      <pc:sldChg chg="addSp delSp modSp">
        <pc:chgData name="Kelsey Smith" userId="S::ksmith@nation.on.ca::e61e799f-5299-4f8d-b31c-567a2c5c7984" providerId="AD" clId="Web-{FD51AA48-D9DE-44B8-8FB5-BF3A9AF7E9B3}" dt="2018-07-10T14:50:15.061" v="65" actId="20577"/>
        <pc:sldMkLst>
          <pc:docMk/>
          <pc:sldMk cId="4261463732" sldId="312"/>
        </pc:sldMkLst>
        <pc:spChg chg="del">
          <ac:chgData name="Kelsey Smith" userId="S::ksmith@nation.on.ca::e61e799f-5299-4f8d-b31c-567a2c5c7984" providerId="AD" clId="Web-{FD51AA48-D9DE-44B8-8FB5-BF3A9AF7E9B3}" dt="2018-07-10T14:50:14.967" v="63"/>
          <ac:spMkLst>
            <pc:docMk/>
            <pc:sldMk cId="4261463732" sldId="312"/>
            <ac:spMk id="2" creationId="{79D81122-AF5D-4F90-A4CC-42E6DCC94333}"/>
          </ac:spMkLst>
        </pc:spChg>
        <pc:spChg chg="add mod">
          <ac:chgData name="Kelsey Smith" userId="S::ksmith@nation.on.ca::e61e799f-5299-4f8d-b31c-567a2c5c7984" providerId="AD" clId="Web-{FD51AA48-D9DE-44B8-8FB5-BF3A9AF7E9B3}" dt="2018-07-10T14:50:15.061" v="65" actId="20577"/>
          <ac:spMkLst>
            <pc:docMk/>
            <pc:sldMk cId="4261463732" sldId="312"/>
            <ac:spMk id="7" creationId="{6335905E-0D49-42E2-B2EE-52C807D4C1C1}"/>
          </ac:spMkLst>
        </pc:spChg>
      </pc:sldChg>
      <pc:sldChg chg="delSp">
        <pc:chgData name="Kelsey Smith" userId="S::ksmith@nation.on.ca::e61e799f-5299-4f8d-b31c-567a2c5c7984" providerId="AD" clId="Web-{FD51AA48-D9DE-44B8-8FB5-BF3A9AF7E9B3}" dt="2018-07-10T14:57:33.769" v="69"/>
        <pc:sldMkLst>
          <pc:docMk/>
          <pc:sldMk cId="1117362787" sldId="313"/>
        </pc:sldMkLst>
        <pc:spChg chg="del">
          <ac:chgData name="Kelsey Smith" userId="S::ksmith@nation.on.ca::e61e799f-5299-4f8d-b31c-567a2c5c7984" providerId="AD" clId="Web-{FD51AA48-D9DE-44B8-8FB5-BF3A9AF7E9B3}" dt="2018-07-10T14:57:33.769" v="69"/>
          <ac:spMkLst>
            <pc:docMk/>
            <pc:sldMk cId="1117362787" sldId="313"/>
            <ac:spMk id="2" creationId="{A0A913CE-C038-4BD5-A435-8FE76119332F}"/>
          </ac:spMkLst>
        </pc:spChg>
      </pc:sldChg>
    </pc:docChg>
  </pc:docChgLst>
  <pc:docChgLst>
    <pc:chgData name="Taylor Campbell" userId="S::on@nation.on.ca::8386b5e2-029a-4798-b4bd-2bcbfc62393c" providerId="AD" clId="Web-{B9886774-8BBD-40D5-99E4-FD529AC69FF3}"/>
    <pc:docChg chg="modSld">
      <pc:chgData name="Taylor Campbell" userId="S::on@nation.on.ca::8386b5e2-029a-4798-b4bd-2bcbfc62393c" providerId="AD" clId="Web-{B9886774-8BBD-40D5-99E4-FD529AC69FF3}" dt="2018-07-10T15:35:51.876" v="369"/>
      <pc:docMkLst>
        <pc:docMk/>
      </pc:docMkLst>
      <pc:sldChg chg="addSp">
        <pc:chgData name="Taylor Campbell" userId="S::on@nation.on.ca::8386b5e2-029a-4798-b4bd-2bcbfc62393c" providerId="AD" clId="Web-{B9886774-8BBD-40D5-99E4-FD529AC69FF3}" dt="2018-07-10T15:14:12.920" v="53"/>
        <pc:sldMkLst>
          <pc:docMk/>
          <pc:sldMk cId="1968408240" sldId="278"/>
        </pc:sldMkLst>
        <pc:spChg chg="add">
          <ac:chgData name="Taylor Campbell" userId="S::on@nation.on.ca::8386b5e2-029a-4798-b4bd-2bcbfc62393c" providerId="AD" clId="Web-{B9886774-8BBD-40D5-99E4-FD529AC69FF3}" dt="2018-07-10T15:14:12.920" v="53"/>
          <ac:spMkLst>
            <pc:docMk/>
            <pc:sldMk cId="1968408240" sldId="278"/>
            <ac:spMk id="2" creationId="{C7C62AE8-3434-473D-99B1-B40C42DBA7D3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31:25.850" v="361" actId="20577"/>
        <pc:sldMkLst>
          <pc:docMk/>
          <pc:sldMk cId="2124048577" sldId="290"/>
        </pc:sldMkLst>
        <pc:spChg chg="mod">
          <ac:chgData name="Taylor Campbell" userId="S::on@nation.on.ca::8386b5e2-029a-4798-b4bd-2bcbfc62393c" providerId="AD" clId="Web-{B9886774-8BBD-40D5-99E4-FD529AC69FF3}" dt="2018-07-10T15:31:25.850" v="361" actId="20577"/>
          <ac:spMkLst>
            <pc:docMk/>
            <pc:sldMk cId="2124048577" sldId="290"/>
            <ac:spMk id="2" creationId="{90F40D7F-D370-4FD9-B06A-42578FB8C245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24:24.615" v="294" actId="14100"/>
        <pc:sldMkLst>
          <pc:docMk/>
          <pc:sldMk cId="4211001920" sldId="292"/>
        </pc:sldMkLst>
        <pc:spChg chg="mod">
          <ac:chgData name="Taylor Campbell" userId="S::on@nation.on.ca::8386b5e2-029a-4798-b4bd-2bcbfc62393c" providerId="AD" clId="Web-{B9886774-8BBD-40D5-99E4-FD529AC69FF3}" dt="2018-07-10T15:24:24.615" v="294" actId="14100"/>
          <ac:spMkLst>
            <pc:docMk/>
            <pc:sldMk cId="4211001920" sldId="292"/>
            <ac:spMk id="15" creationId="{20907A60-3838-4636-BAEC-DA07164BAF3C}"/>
          </ac:spMkLst>
        </pc:spChg>
      </pc:sldChg>
      <pc:sldChg chg="addSp delSp modSp">
        <pc:chgData name="Taylor Campbell" userId="S::on@nation.on.ca::8386b5e2-029a-4798-b4bd-2bcbfc62393c" providerId="AD" clId="Web-{B9886774-8BBD-40D5-99E4-FD529AC69FF3}" dt="2018-07-10T15:25:22.790" v="299" actId="14100"/>
        <pc:sldMkLst>
          <pc:docMk/>
          <pc:sldMk cId="1321492521" sldId="293"/>
        </pc:sldMkLst>
        <pc:spChg chg="add mod">
          <ac:chgData name="Taylor Campbell" userId="S::on@nation.on.ca::8386b5e2-029a-4798-b4bd-2bcbfc62393c" providerId="AD" clId="Web-{B9886774-8BBD-40D5-99E4-FD529AC69FF3}" dt="2018-07-10T15:25:22.790" v="299" actId="14100"/>
          <ac:spMkLst>
            <pc:docMk/>
            <pc:sldMk cId="1321492521" sldId="293"/>
            <ac:spMk id="6" creationId="{B0FBABBE-913F-4D77-9B2B-1D72C063CF11}"/>
          </ac:spMkLst>
        </pc:spChg>
        <pc:graphicFrameChg chg="del">
          <ac:chgData name="Taylor Campbell" userId="S::on@nation.on.ca::8386b5e2-029a-4798-b4bd-2bcbfc62393c" providerId="AD" clId="Web-{B9886774-8BBD-40D5-99E4-FD529AC69FF3}" dt="2018-07-10T15:03:10.832" v="0"/>
          <ac:graphicFrameMkLst>
            <pc:docMk/>
            <pc:sldMk cId="1321492521" sldId="293"/>
            <ac:graphicFrameMk id="10" creationId="{2B7E9ADA-B609-49C5-B62C-E24A049E8A28}"/>
          </ac:graphicFrameMkLst>
        </pc:graphicFrameChg>
        <pc:picChg chg="add mod">
          <ac:chgData name="Taylor Campbell" userId="S::on@nation.on.ca::8386b5e2-029a-4798-b4bd-2bcbfc62393c" providerId="AD" clId="Web-{B9886774-8BBD-40D5-99E4-FD529AC69FF3}" dt="2018-07-10T15:03:34.505" v="5" actId="1076"/>
          <ac:picMkLst>
            <pc:docMk/>
            <pc:sldMk cId="1321492521" sldId="293"/>
            <ac:picMk id="2" creationId="{D36173EA-9446-4B06-B33A-D75089F708EF}"/>
          </ac:picMkLst>
        </pc:picChg>
      </pc:sldChg>
      <pc:sldChg chg="modSp">
        <pc:chgData name="Taylor Campbell" userId="S::on@nation.on.ca::8386b5e2-029a-4798-b4bd-2bcbfc62393c" providerId="AD" clId="Web-{B9886774-8BBD-40D5-99E4-FD529AC69FF3}" dt="2018-07-10T15:23:35.957" v="289" actId="20577"/>
        <pc:sldMkLst>
          <pc:docMk/>
          <pc:sldMk cId="1524514009" sldId="294"/>
        </pc:sldMkLst>
        <pc:spChg chg="mod">
          <ac:chgData name="Taylor Campbell" userId="S::on@nation.on.ca::8386b5e2-029a-4798-b4bd-2bcbfc62393c" providerId="AD" clId="Web-{B9886774-8BBD-40D5-99E4-FD529AC69FF3}" dt="2018-07-10T15:23:35.957" v="289" actId="20577"/>
          <ac:spMkLst>
            <pc:docMk/>
            <pc:sldMk cId="1524514009" sldId="294"/>
            <ac:spMk id="5" creationId="{99EC322A-6D9A-4C9F-8334-3BD578C5E250}"/>
          </ac:spMkLst>
        </pc:spChg>
      </pc:sldChg>
      <pc:sldChg chg="delSp modSp">
        <pc:chgData name="Taylor Campbell" userId="S::on@nation.on.ca::8386b5e2-029a-4798-b4bd-2bcbfc62393c" providerId="AD" clId="Web-{B9886774-8BBD-40D5-99E4-FD529AC69FF3}" dt="2018-07-10T15:22:10.220" v="273"/>
        <pc:sldMkLst>
          <pc:docMk/>
          <pc:sldMk cId="3467454929" sldId="295"/>
        </pc:sldMkLst>
        <pc:spChg chg="del mod">
          <ac:chgData name="Taylor Campbell" userId="S::on@nation.on.ca::8386b5e2-029a-4798-b4bd-2bcbfc62393c" providerId="AD" clId="Web-{B9886774-8BBD-40D5-99E4-FD529AC69FF3}" dt="2018-07-10T15:22:10.220" v="273"/>
          <ac:spMkLst>
            <pc:docMk/>
            <pc:sldMk cId="3467454929" sldId="295"/>
            <ac:spMk id="3" creationId="{97170F93-C773-4ED6-84F3-492AB5EA5858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23:03.050" v="282" actId="14100"/>
        <pc:sldMkLst>
          <pc:docMk/>
          <pc:sldMk cId="2097622562" sldId="297"/>
        </pc:sldMkLst>
        <pc:spChg chg="mod">
          <ac:chgData name="Taylor Campbell" userId="S::on@nation.on.ca::8386b5e2-029a-4798-b4bd-2bcbfc62393c" providerId="AD" clId="Web-{B9886774-8BBD-40D5-99E4-FD529AC69FF3}" dt="2018-07-10T15:23:03.050" v="282" actId="14100"/>
          <ac:spMkLst>
            <pc:docMk/>
            <pc:sldMk cId="2097622562" sldId="297"/>
            <ac:spMk id="3" creationId="{61598D32-76C7-42B4-AD9F-DADC341EEDAF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27:40.701" v="320" actId="1076"/>
        <pc:sldMkLst>
          <pc:docMk/>
          <pc:sldMk cId="4273655756" sldId="298"/>
        </pc:sldMkLst>
        <pc:spChg chg="mod">
          <ac:chgData name="Taylor Campbell" userId="S::on@nation.on.ca::8386b5e2-029a-4798-b4bd-2bcbfc62393c" providerId="AD" clId="Web-{B9886774-8BBD-40D5-99E4-FD529AC69FF3}" dt="2018-07-10T15:27:40.701" v="320" actId="1076"/>
          <ac:spMkLst>
            <pc:docMk/>
            <pc:sldMk cId="4273655756" sldId="298"/>
            <ac:spMk id="2" creationId="{F7568634-F8B0-40D6-BECA-F9557D90613F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27:07.262" v="315" actId="20577"/>
        <pc:sldMkLst>
          <pc:docMk/>
          <pc:sldMk cId="2106815404" sldId="299"/>
        </pc:sldMkLst>
        <pc:spChg chg="mod">
          <ac:chgData name="Taylor Campbell" userId="S::on@nation.on.ca::8386b5e2-029a-4798-b4bd-2bcbfc62393c" providerId="AD" clId="Web-{B9886774-8BBD-40D5-99E4-FD529AC69FF3}" dt="2018-07-10T15:27:07.262" v="315" actId="20577"/>
          <ac:spMkLst>
            <pc:docMk/>
            <pc:sldMk cId="2106815404" sldId="299"/>
            <ac:spMk id="2" creationId="{CE729D54-6C4C-43B4-B49E-9D9FFA05020A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30:07.894" v="347" actId="1076"/>
        <pc:sldMkLst>
          <pc:docMk/>
          <pc:sldMk cId="952957492" sldId="300"/>
        </pc:sldMkLst>
        <pc:spChg chg="mod">
          <ac:chgData name="Taylor Campbell" userId="S::on@nation.on.ca::8386b5e2-029a-4798-b4bd-2bcbfc62393c" providerId="AD" clId="Web-{B9886774-8BBD-40D5-99E4-FD529AC69FF3}" dt="2018-07-10T15:30:07.894" v="347" actId="1076"/>
          <ac:spMkLst>
            <pc:docMk/>
            <pc:sldMk cId="952957492" sldId="300"/>
            <ac:spMk id="2" creationId="{AC637B71-2B5F-43BB-9396-F5EBAFFA3D33}"/>
          </ac:spMkLst>
        </pc:spChg>
      </pc:sldChg>
      <pc:sldChg chg="addSp">
        <pc:chgData name="Taylor Campbell" userId="S::on@nation.on.ca::8386b5e2-029a-4798-b4bd-2bcbfc62393c" providerId="AD" clId="Web-{B9886774-8BBD-40D5-99E4-FD529AC69FF3}" dt="2018-07-10T15:18:50.650" v="190"/>
        <pc:sldMkLst>
          <pc:docMk/>
          <pc:sldMk cId="3343018406" sldId="301"/>
        </pc:sldMkLst>
        <pc:spChg chg="add">
          <ac:chgData name="Taylor Campbell" userId="S::on@nation.on.ca::8386b5e2-029a-4798-b4bd-2bcbfc62393c" providerId="AD" clId="Web-{B9886774-8BBD-40D5-99E4-FD529AC69FF3}" dt="2018-07-10T15:18:50.650" v="190"/>
          <ac:spMkLst>
            <pc:docMk/>
            <pc:sldMk cId="3343018406" sldId="301"/>
            <ac:spMk id="2" creationId="{B55BAF60-2DF4-4A20-AA14-05F3DEF62ADC}"/>
          </ac:spMkLst>
        </pc:spChg>
      </pc:sldChg>
      <pc:sldChg chg="addSp delSp modSp">
        <pc:chgData name="Taylor Campbell" userId="S::on@nation.on.ca::8386b5e2-029a-4798-b4bd-2bcbfc62393c" providerId="AD" clId="Web-{B9886774-8BBD-40D5-99E4-FD529AC69FF3}" dt="2018-07-10T15:26:23.386" v="307" actId="14100"/>
        <pc:sldMkLst>
          <pc:docMk/>
          <pc:sldMk cId="3550823610" sldId="302"/>
        </pc:sldMkLst>
        <pc:spChg chg="add del mod">
          <ac:chgData name="Taylor Campbell" userId="S::on@nation.on.ca::8386b5e2-029a-4798-b4bd-2bcbfc62393c" providerId="AD" clId="Web-{B9886774-8BBD-40D5-99E4-FD529AC69FF3}" dt="2018-07-10T15:26:23.386" v="307" actId="14100"/>
          <ac:spMkLst>
            <pc:docMk/>
            <pc:sldMk cId="3550823610" sldId="302"/>
            <ac:spMk id="2" creationId="{529E2B28-AA1F-4534-9C73-3BFAE1BCB099}"/>
          </ac:spMkLst>
        </pc:spChg>
        <pc:picChg chg="add del mod ord">
          <ac:chgData name="Taylor Campbell" userId="S::on@nation.on.ca::8386b5e2-029a-4798-b4bd-2bcbfc62393c" providerId="AD" clId="Web-{B9886774-8BBD-40D5-99E4-FD529AC69FF3}" dt="2018-07-10T15:19:51.199" v="192"/>
          <ac:picMkLst>
            <pc:docMk/>
            <pc:sldMk cId="3550823610" sldId="302"/>
            <ac:picMk id="6" creationId="{5CA14456-A41D-4737-B340-C725AB3B193A}"/>
          </ac:picMkLst>
        </pc:picChg>
      </pc:sldChg>
      <pc:sldChg chg="modSp">
        <pc:chgData name="Taylor Campbell" userId="S::on@nation.on.ca::8386b5e2-029a-4798-b4bd-2bcbfc62393c" providerId="AD" clId="Web-{B9886774-8BBD-40D5-99E4-FD529AC69FF3}" dt="2018-07-10T15:30:40.521" v="353" actId="1076"/>
        <pc:sldMkLst>
          <pc:docMk/>
          <pc:sldMk cId="651626683" sldId="303"/>
        </pc:sldMkLst>
        <pc:spChg chg="mod">
          <ac:chgData name="Taylor Campbell" userId="S::on@nation.on.ca::8386b5e2-029a-4798-b4bd-2bcbfc62393c" providerId="AD" clId="Web-{B9886774-8BBD-40D5-99E4-FD529AC69FF3}" dt="2018-07-10T15:30:40.521" v="353" actId="1076"/>
          <ac:spMkLst>
            <pc:docMk/>
            <pc:sldMk cId="651626683" sldId="303"/>
            <ac:spMk id="7" creationId="{AF820D51-380C-4835-B5E4-5ED0B7F5BFC9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28:10.155" v="326" actId="20577"/>
        <pc:sldMkLst>
          <pc:docMk/>
          <pc:sldMk cId="3547811971" sldId="304"/>
        </pc:sldMkLst>
        <pc:spChg chg="mod">
          <ac:chgData name="Taylor Campbell" userId="S::on@nation.on.ca::8386b5e2-029a-4798-b4bd-2bcbfc62393c" providerId="AD" clId="Web-{B9886774-8BBD-40D5-99E4-FD529AC69FF3}" dt="2018-07-10T15:28:10.155" v="326" actId="20577"/>
          <ac:spMkLst>
            <pc:docMk/>
            <pc:sldMk cId="3547811971" sldId="304"/>
            <ac:spMk id="2" creationId="{F0FB6FA3-352A-43F4-8121-CE6458651428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27:14.685" v="317" actId="20577"/>
        <pc:sldMkLst>
          <pc:docMk/>
          <pc:sldMk cId="1996370353" sldId="305"/>
        </pc:sldMkLst>
        <pc:spChg chg="mod">
          <ac:chgData name="Taylor Campbell" userId="S::on@nation.on.ca::8386b5e2-029a-4798-b4bd-2bcbfc62393c" providerId="AD" clId="Web-{B9886774-8BBD-40D5-99E4-FD529AC69FF3}" dt="2018-07-10T15:27:14.685" v="317" actId="20577"/>
          <ac:spMkLst>
            <pc:docMk/>
            <pc:sldMk cId="1996370353" sldId="305"/>
            <ac:spMk id="15" creationId="{CFB55486-4C13-4169-8172-7398741A0187}"/>
          </ac:spMkLst>
        </pc:spChg>
      </pc:sldChg>
      <pc:sldChg chg="addSp delSp modSp">
        <pc:chgData name="Taylor Campbell" userId="S::on@nation.on.ca::8386b5e2-029a-4798-b4bd-2bcbfc62393c" providerId="AD" clId="Web-{B9886774-8BBD-40D5-99E4-FD529AC69FF3}" dt="2018-07-10T15:29:39.456" v="343" actId="1076"/>
        <pc:sldMkLst>
          <pc:docMk/>
          <pc:sldMk cId="3186646841" sldId="306"/>
        </pc:sldMkLst>
        <pc:spChg chg="add mod">
          <ac:chgData name="Taylor Campbell" userId="S::on@nation.on.ca::8386b5e2-029a-4798-b4bd-2bcbfc62393c" providerId="AD" clId="Web-{B9886774-8BBD-40D5-99E4-FD529AC69FF3}" dt="2018-07-10T15:29:39.456" v="343" actId="1076"/>
          <ac:spMkLst>
            <pc:docMk/>
            <pc:sldMk cId="3186646841" sldId="306"/>
            <ac:spMk id="11" creationId="{9EA60F23-4E63-4E4E-92CE-46B089E4D0C4}"/>
          </ac:spMkLst>
        </pc:spChg>
        <pc:picChg chg="add del mod">
          <ac:chgData name="Taylor Campbell" userId="S::on@nation.on.ca::8386b5e2-029a-4798-b4bd-2bcbfc62393c" providerId="AD" clId="Web-{B9886774-8BBD-40D5-99E4-FD529AC69FF3}" dt="2018-07-10T15:14:35.202" v="55"/>
          <ac:picMkLst>
            <pc:docMk/>
            <pc:sldMk cId="3186646841" sldId="306"/>
            <ac:picMk id="6" creationId="{BDBBD6D2-168A-4BBE-8378-85E67ADBB770}"/>
          </ac:picMkLst>
        </pc:picChg>
        <pc:picChg chg="add del mod">
          <ac:chgData name="Taylor Campbell" userId="S::on@nation.on.ca::8386b5e2-029a-4798-b4bd-2bcbfc62393c" providerId="AD" clId="Web-{B9886774-8BBD-40D5-99E4-FD529AC69FF3}" dt="2018-07-10T15:14:42.374" v="57"/>
          <ac:picMkLst>
            <pc:docMk/>
            <pc:sldMk cId="3186646841" sldId="306"/>
            <ac:picMk id="8" creationId="{3BC00102-FD3E-4FA5-AC53-D8EC786C2A91}"/>
          </ac:picMkLst>
        </pc:picChg>
      </pc:sldChg>
      <pc:sldChg chg="addSp delSp modSp">
        <pc:chgData name="Taylor Campbell" userId="S::on@nation.on.ca::8386b5e2-029a-4798-b4bd-2bcbfc62393c" providerId="AD" clId="Web-{B9886774-8BBD-40D5-99E4-FD529AC69FF3}" dt="2018-07-10T15:27:53.249" v="322" actId="1076"/>
        <pc:sldMkLst>
          <pc:docMk/>
          <pc:sldMk cId="3220739830" sldId="307"/>
        </pc:sldMkLst>
        <pc:spChg chg="add mod">
          <ac:chgData name="Taylor Campbell" userId="S::on@nation.on.ca::8386b5e2-029a-4798-b4bd-2bcbfc62393c" providerId="AD" clId="Web-{B9886774-8BBD-40D5-99E4-FD529AC69FF3}" dt="2018-07-10T15:27:53.249" v="322" actId="1076"/>
          <ac:spMkLst>
            <pc:docMk/>
            <pc:sldMk cId="3220739830" sldId="307"/>
            <ac:spMk id="14" creationId="{AF32F32B-964C-4A54-8402-710FA544BE8E}"/>
          </ac:spMkLst>
        </pc:spChg>
        <pc:picChg chg="add del mod">
          <ac:chgData name="Taylor Campbell" userId="S::on@nation.on.ca::8386b5e2-029a-4798-b4bd-2bcbfc62393c" providerId="AD" clId="Web-{B9886774-8BBD-40D5-99E4-FD529AC69FF3}" dt="2018-07-10T15:15:53.018" v="136"/>
          <ac:picMkLst>
            <pc:docMk/>
            <pc:sldMk cId="3220739830" sldId="307"/>
            <ac:picMk id="2" creationId="{49C93C72-99BB-45BB-994B-4C07A6502B00}"/>
          </ac:picMkLst>
        </pc:picChg>
        <pc:picChg chg="add del mod">
          <ac:chgData name="Taylor Campbell" userId="S::on@nation.on.ca::8386b5e2-029a-4798-b4bd-2bcbfc62393c" providerId="AD" clId="Web-{B9886774-8BBD-40D5-99E4-FD529AC69FF3}" dt="2018-07-10T15:16:04.268" v="138"/>
          <ac:picMkLst>
            <pc:docMk/>
            <pc:sldMk cId="3220739830" sldId="307"/>
            <ac:picMk id="7" creationId="{6A4EB836-F01E-457B-A42B-27825B72400B}"/>
          </ac:picMkLst>
        </pc:picChg>
        <pc:picChg chg="add del mod">
          <ac:chgData name="Taylor Campbell" userId="S::on@nation.on.ca::8386b5e2-029a-4798-b4bd-2bcbfc62393c" providerId="AD" clId="Web-{B9886774-8BBD-40D5-99E4-FD529AC69FF3}" dt="2018-07-10T15:17:01.817" v="140"/>
          <ac:picMkLst>
            <pc:docMk/>
            <pc:sldMk cId="3220739830" sldId="307"/>
            <ac:picMk id="9" creationId="{6B4D2FF2-DF84-4780-93D8-3B04D876F4AF}"/>
          </ac:picMkLst>
        </pc:picChg>
        <pc:picChg chg="add del mod">
          <ac:chgData name="Taylor Campbell" userId="S::on@nation.on.ca::8386b5e2-029a-4798-b4bd-2bcbfc62393c" providerId="AD" clId="Web-{B9886774-8BBD-40D5-99E4-FD529AC69FF3}" dt="2018-07-10T15:17:07.693" v="142"/>
          <ac:picMkLst>
            <pc:docMk/>
            <pc:sldMk cId="3220739830" sldId="307"/>
            <ac:picMk id="11" creationId="{36990D63-C2AA-4559-B443-1A66B1B3A6E3}"/>
          </ac:picMkLst>
        </pc:picChg>
      </pc:sldChg>
      <pc:sldChg chg="addSp delSp modSp">
        <pc:chgData name="Taylor Campbell" userId="S::on@nation.on.ca::8386b5e2-029a-4798-b4bd-2bcbfc62393c" providerId="AD" clId="Web-{B9886774-8BBD-40D5-99E4-FD529AC69FF3}" dt="2018-07-10T15:28:30.484" v="327" actId="1076"/>
        <pc:sldMkLst>
          <pc:docMk/>
          <pc:sldMk cId="3494189975" sldId="308"/>
        </pc:sldMkLst>
        <pc:spChg chg="add mod">
          <ac:chgData name="Taylor Campbell" userId="S::on@nation.on.ca::8386b5e2-029a-4798-b4bd-2bcbfc62393c" providerId="AD" clId="Web-{B9886774-8BBD-40D5-99E4-FD529AC69FF3}" dt="2018-07-10T15:28:30.484" v="327" actId="1076"/>
          <ac:spMkLst>
            <pc:docMk/>
            <pc:sldMk cId="3494189975" sldId="308"/>
            <ac:spMk id="8" creationId="{C4019487-95B2-4637-B9AC-47C796B29BA8}"/>
          </ac:spMkLst>
        </pc:spChg>
        <pc:picChg chg="add del mod">
          <ac:chgData name="Taylor Campbell" userId="S::on@nation.on.ca::8386b5e2-029a-4798-b4bd-2bcbfc62393c" providerId="AD" clId="Web-{B9886774-8BBD-40D5-99E4-FD529AC69FF3}" dt="2018-07-10T15:12:35.119" v="7"/>
          <ac:picMkLst>
            <pc:docMk/>
            <pc:sldMk cId="3494189975" sldId="308"/>
            <ac:picMk id="2" creationId="{238F105B-02AE-4BEB-949F-F6EB1E90DCA6}"/>
          </ac:picMkLst>
        </pc:picChg>
      </pc:sldChg>
      <pc:sldChg chg="modSp">
        <pc:chgData name="Taylor Campbell" userId="S::on@nation.on.ca::8386b5e2-029a-4798-b4bd-2bcbfc62393c" providerId="AD" clId="Web-{B9886774-8BBD-40D5-99E4-FD529AC69FF3}" dt="2018-07-10T15:28:49.079" v="330" actId="1076"/>
        <pc:sldMkLst>
          <pc:docMk/>
          <pc:sldMk cId="3663100186" sldId="309"/>
        </pc:sldMkLst>
        <pc:spChg chg="mod">
          <ac:chgData name="Taylor Campbell" userId="S::on@nation.on.ca::8386b5e2-029a-4798-b4bd-2bcbfc62393c" providerId="AD" clId="Web-{B9886774-8BBD-40D5-99E4-FD529AC69FF3}" dt="2018-07-10T15:28:49.079" v="330" actId="1076"/>
          <ac:spMkLst>
            <pc:docMk/>
            <pc:sldMk cId="3663100186" sldId="309"/>
            <ac:spMk id="2" creationId="{19741195-47E8-460B-8F64-D2C765081105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29:11.892" v="333" actId="1076"/>
        <pc:sldMkLst>
          <pc:docMk/>
          <pc:sldMk cId="178826528" sldId="310"/>
        </pc:sldMkLst>
        <pc:spChg chg="mod">
          <ac:chgData name="Taylor Campbell" userId="S::on@nation.on.ca::8386b5e2-029a-4798-b4bd-2bcbfc62393c" providerId="AD" clId="Web-{B9886774-8BBD-40D5-99E4-FD529AC69FF3}" dt="2018-07-10T15:29:11.892" v="333" actId="1076"/>
          <ac:spMkLst>
            <pc:docMk/>
            <pc:sldMk cId="178826528" sldId="310"/>
            <ac:spMk id="2" creationId="{9DD836C0-CF56-403E-8B76-EE78F36EA288}"/>
          </ac:spMkLst>
        </pc:spChg>
      </pc:sldChg>
      <pc:sldChg chg="modSp">
        <pc:chgData name="Taylor Campbell" userId="S::on@nation.on.ca::8386b5e2-029a-4798-b4bd-2bcbfc62393c" providerId="AD" clId="Web-{B9886774-8BBD-40D5-99E4-FD529AC69FF3}" dt="2018-07-10T15:31:05.725" v="358" actId="20577"/>
        <pc:sldMkLst>
          <pc:docMk/>
          <pc:sldMk cId="4261463732" sldId="312"/>
        </pc:sldMkLst>
        <pc:spChg chg="mod">
          <ac:chgData name="Taylor Campbell" userId="S::on@nation.on.ca::8386b5e2-029a-4798-b4bd-2bcbfc62393c" providerId="AD" clId="Web-{B9886774-8BBD-40D5-99E4-FD529AC69FF3}" dt="2018-07-10T15:31:05.725" v="358" actId="20577"/>
          <ac:spMkLst>
            <pc:docMk/>
            <pc:sldMk cId="4261463732" sldId="312"/>
            <ac:spMk id="7" creationId="{6335905E-0D49-42E2-B2EE-52C807D4C1C1}"/>
          </ac:spMkLst>
        </pc:spChg>
      </pc:sldChg>
      <pc:sldChg chg="addSp delSp modSp">
        <pc:chgData name="Taylor Campbell" userId="S::on@nation.on.ca::8386b5e2-029a-4798-b4bd-2bcbfc62393c" providerId="AD" clId="Web-{B9886774-8BBD-40D5-99E4-FD529AC69FF3}" dt="2018-07-10T15:35:51.876" v="369"/>
        <pc:sldMkLst>
          <pc:docMk/>
          <pc:sldMk cId="1117362787" sldId="313"/>
        </pc:sldMkLst>
        <pc:spChg chg="add mod">
          <ac:chgData name="Taylor Campbell" userId="S::on@nation.on.ca::8386b5e2-029a-4798-b4bd-2bcbfc62393c" providerId="AD" clId="Web-{B9886774-8BBD-40D5-99E4-FD529AC69FF3}" dt="2018-07-10T15:29:32.705" v="339" actId="1076"/>
          <ac:spMkLst>
            <pc:docMk/>
            <pc:sldMk cId="1117362787" sldId="313"/>
            <ac:spMk id="2" creationId="{AEE37B2F-D02A-44A1-A8A0-BBD6EF79C154}"/>
          </ac:spMkLst>
        </pc:spChg>
        <pc:spChg chg="add del">
          <ac:chgData name="Taylor Campbell" userId="S::on@nation.on.ca::8386b5e2-029a-4798-b4bd-2bcbfc62393c" providerId="AD" clId="Web-{B9886774-8BBD-40D5-99E4-FD529AC69FF3}" dt="2018-07-10T15:15:23.142" v="98"/>
          <ac:spMkLst>
            <pc:docMk/>
            <pc:sldMk cId="1117362787" sldId="313"/>
            <ac:spMk id="7" creationId="{E59B1C24-EDF8-4ECE-BA6C-76C386DE7D0E}"/>
          </ac:spMkLst>
        </pc:spChg>
        <pc:picChg chg="add mod modCrop">
          <ac:chgData name="Taylor Campbell" userId="S::on@nation.on.ca::8386b5e2-029a-4798-b4bd-2bcbfc62393c" providerId="AD" clId="Web-{B9886774-8BBD-40D5-99E4-FD529AC69FF3}" dt="2018-07-10T15:35:51.876" v="369"/>
          <ac:picMkLst>
            <pc:docMk/>
            <pc:sldMk cId="1117362787" sldId="313"/>
            <ac:picMk id="8" creationId="{1407D57A-0AED-4A8E-A7C7-A79CE4297899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43F1A1-AD6E-4A80-B802-133D0D3C2592}" type="datetimeFigureOut">
              <a:rPr lang="en-CA" smtClean="0"/>
              <a:t>2018-07-10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956A59-550B-4544-A7B1-E57033D5E4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960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56A59-550B-4544-A7B1-E57033D5E4E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91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54390" y="-2372"/>
            <a:ext cx="4176464" cy="638370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462413" y="2636912"/>
            <a:ext cx="4082628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Albertus"/>
              </a:defRPr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1454390" y="3356992"/>
            <a:ext cx="4082628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Albertus"/>
              </a:defRPr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1035" name="Picture 11" descr="P:\C Communications\C Media\Logos &amp; Graphics\SNC Logos\2013 - corrected SNC logo files\SNC-HorizLogo2013Whit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30" y="188640"/>
            <a:ext cx="3528392" cy="10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9"/>
          <a:stretch/>
        </p:blipFill>
        <p:spPr bwMode="auto">
          <a:xfrm>
            <a:off x="0" y="4534059"/>
            <a:ext cx="9144000" cy="171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6251944"/>
            <a:ext cx="9144000" cy="606056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sz="2000">
                <a:latin typeface="Albertus"/>
              </a:rPr>
              <a:t>www.nation.on.ca</a:t>
            </a:r>
            <a:endParaRPr lang="en-CA">
              <a:latin typeface="Albertus"/>
            </a:endParaRPr>
          </a:p>
        </p:txBody>
      </p:sp>
    </p:spTree>
    <p:extLst>
      <p:ext uri="{BB962C8B-B14F-4D97-AF65-F5344CB8AC3E}">
        <p14:creationId xmlns:p14="http://schemas.microsoft.com/office/powerpoint/2010/main" val="134073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39036"/>
            <a:ext cx="9144000" cy="346348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>
              <a:latin typeface="Albertu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6527710"/>
            <a:ext cx="4186808" cy="320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lbertus"/>
              </a:defRPr>
            </a:lvl1pPr>
            <a:lvl2pPr marL="457200" indent="0">
              <a:buNone/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name and position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27384"/>
            <a:ext cx="9144000" cy="76835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3" descr="P:\C Communications\C Media\Logos &amp; Graphics\SNC Logos\2013 - corrected SNC logo files\SNC-HorizLogo2013White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" r="76748"/>
          <a:stretch/>
        </p:blipFill>
        <p:spPr bwMode="auto">
          <a:xfrm>
            <a:off x="60133" y="27459"/>
            <a:ext cx="539552" cy="6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52392" y="1349154"/>
            <a:ext cx="4186808" cy="492941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lbertus"/>
              </a:defRPr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 bullet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275856" y="-33975"/>
            <a:ext cx="5868144" cy="73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200">
                <a:solidFill>
                  <a:srgbClr val="A6DEF2"/>
                </a:solidFill>
                <a:latin typeface="Albertus"/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29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artment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39036"/>
            <a:ext cx="9144000" cy="346348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>
              <a:latin typeface="Albertu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27384"/>
            <a:ext cx="9144000" cy="76835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3635897" y="3068960"/>
            <a:ext cx="5203304" cy="14401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 b="1">
                <a:latin typeface="Albertus"/>
              </a:defRPr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3" descr="P:\C Communications\C Media\Logos &amp; Graphics\SNC Logos\2013 - corrected SNC logo files\SNC-HorizLogo2013White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2" r="76748"/>
          <a:stretch/>
        </p:blipFill>
        <p:spPr bwMode="auto">
          <a:xfrm>
            <a:off x="60133" y="27459"/>
            <a:ext cx="539552" cy="6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0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39036"/>
            <a:ext cx="9144000" cy="346348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>
              <a:latin typeface="Albertu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27384"/>
            <a:ext cx="9144000" cy="76835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i="0">
                <a:solidFill>
                  <a:srgbClr val="A6DEF2"/>
                </a:solidFill>
                <a:latin typeface="Albertus"/>
              </a:rPr>
              <a:t>Our Local Environment, We’re in it Together.</a:t>
            </a:r>
          </a:p>
        </p:txBody>
      </p:sp>
      <p:pic>
        <p:nvPicPr>
          <p:cNvPr id="2051" name="Picture 3" descr="P:\C Communications\C Media\Logos &amp; Graphics\SNC Logos\2013 - corrected SNC logo files\SNC-VertLogo2013rgb (1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54" y="2348880"/>
            <a:ext cx="3232022" cy="23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223584" y="6525344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2000" i="0">
                <a:solidFill>
                  <a:schemeClr val="bg1"/>
                </a:solidFill>
                <a:latin typeface="Albertus"/>
              </a:rPr>
              <a:t>www.nation.on.ca</a:t>
            </a:r>
          </a:p>
        </p:txBody>
      </p:sp>
    </p:spTree>
    <p:extLst>
      <p:ext uri="{BB962C8B-B14F-4D97-AF65-F5344CB8AC3E}">
        <p14:creationId xmlns:p14="http://schemas.microsoft.com/office/powerpoint/2010/main" val="393711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7384"/>
            <a:ext cx="9144000" cy="768350"/>
          </a:xfrm>
          <a:prstGeom prst="rect">
            <a:avLst/>
          </a:prstGeom>
          <a:solidFill>
            <a:srgbClr val="004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 sz="2000" i="1">
              <a:solidFill>
                <a:schemeClr val="tx2">
                  <a:lumMod val="40000"/>
                  <a:lumOff val="60000"/>
                </a:schemeClr>
              </a:solidFill>
              <a:latin typeface="Albertu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539036"/>
            <a:ext cx="9144000" cy="346348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/>
              <a:t>www.nation.on.ca</a:t>
            </a:r>
          </a:p>
        </p:txBody>
      </p:sp>
    </p:spTree>
    <p:extLst>
      <p:ext uri="{BB962C8B-B14F-4D97-AF65-F5344CB8AC3E}">
        <p14:creationId xmlns:p14="http://schemas.microsoft.com/office/powerpoint/2010/main" val="53150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6" r:id="rId2"/>
    <p:sldLayoutId id="2147483657" r:id="rId3"/>
    <p:sldLayoutId id="214748365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acebook.com/SouthNationConservation/videos/10156594323605439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1c-lZ6VtQD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SouthNationConservation/videos/10156508268850439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492893" y="1671712"/>
            <a:ext cx="4082628" cy="648072"/>
          </a:xfrm>
        </p:spPr>
        <p:txBody>
          <a:bodyPr anchor="t"/>
          <a:lstStyle/>
          <a:p>
            <a:r>
              <a:rPr lang="en-CA"/>
              <a:t>Project Update</a:t>
            </a:r>
          </a:p>
          <a:p>
            <a:r>
              <a:rPr lang="en-CA" sz="2800"/>
              <a:t>Communications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1413750" y="3743072"/>
            <a:ext cx="4082628" cy="648072"/>
          </a:xfrm>
        </p:spPr>
        <p:txBody>
          <a:bodyPr anchor="t"/>
          <a:lstStyle/>
          <a:p>
            <a:r>
              <a:rPr lang="en-CA"/>
              <a:t>July 11, 2018</a:t>
            </a:r>
          </a:p>
        </p:txBody>
      </p:sp>
    </p:spTree>
    <p:extLst>
      <p:ext uri="{BB962C8B-B14F-4D97-AF65-F5344CB8AC3E}">
        <p14:creationId xmlns:p14="http://schemas.microsoft.com/office/powerpoint/2010/main" val="119480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31A88E-F522-4E41-B437-B6FE1423B82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42397" y="1337279"/>
            <a:ext cx="4186808" cy="4929411"/>
          </a:xfrm>
        </p:spPr>
        <p:txBody>
          <a:bodyPr/>
          <a:lstStyle/>
          <a:p>
            <a:r>
              <a:rPr lang="en-US"/>
              <a:t>Saturday, June 9 at Cass Bridge in North Dundas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Video: </a:t>
            </a:r>
            <a:r>
              <a:rPr lang="en-US">
                <a:hlinkClick r:id="rId2"/>
              </a:rPr>
              <a:t>https://www.facebook.com/SouthNationConservation/videos/10156594323605439/</a:t>
            </a:r>
            <a:r>
              <a:rPr lang="en-US"/>
              <a:t> </a:t>
            </a: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66521743-38D4-46BB-8D0E-1562BDBC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553" y="-33975"/>
            <a:ext cx="7196447" cy="739315"/>
          </a:xfrm>
        </p:spPr>
        <p:txBody>
          <a:bodyPr>
            <a:normAutofit/>
          </a:bodyPr>
          <a:lstStyle/>
          <a:p>
            <a:r>
              <a:rPr lang="en-US" err="1"/>
              <a:t>Chesterville</a:t>
            </a:r>
            <a:r>
              <a:rPr lang="en-US"/>
              <a:t> Kayak Club Poker Run</a:t>
            </a:r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E90C89-0996-4EE9-8F43-D1415FE24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8" t="16251" r="13787" b="37962"/>
          <a:stretch/>
        </p:blipFill>
        <p:spPr>
          <a:xfrm>
            <a:off x="236193" y="1417959"/>
            <a:ext cx="4421345" cy="2510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6335905E-0D49-42E2-B2EE-52C807D4C1C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-1" y="6537887"/>
            <a:ext cx="8654466" cy="58520"/>
          </a:xfrm>
        </p:spPr>
        <p:txBody>
          <a:bodyPr anchor="t"/>
          <a:lstStyle/>
          <a:p>
            <a:r>
              <a:rPr lang="en-US" sz="1800">
                <a:latin typeface="calibri"/>
                <a:cs typeface="calibri"/>
              </a:rPr>
              <a:t>Meagan </a:t>
            </a:r>
            <a:r>
              <a:rPr lang="en-US" sz="1800" err="1">
                <a:latin typeface="calibri"/>
                <a:cs typeface="calibri"/>
              </a:rPr>
              <a:t>Casalino</a:t>
            </a:r>
            <a:r>
              <a:rPr lang="en-US" sz="1800">
                <a:latin typeface="calibri"/>
                <a:cs typeface="calibri"/>
              </a:rPr>
              <a:t>, Communications and Outreach Assistant </a:t>
            </a:r>
          </a:p>
        </p:txBody>
      </p:sp>
    </p:spTree>
    <p:extLst>
      <p:ext uri="{BB962C8B-B14F-4D97-AF65-F5344CB8AC3E}">
        <p14:creationId xmlns:p14="http://schemas.microsoft.com/office/powerpoint/2010/main" val="426146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59752B0-14A5-491F-887E-34B941F4F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4" y="1831019"/>
            <a:ext cx="4261275" cy="3195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70E255-C08A-422B-AD7E-14CF315F20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28641" y="1812293"/>
            <a:ext cx="4186808" cy="4499730"/>
          </a:xfrm>
        </p:spPr>
        <p:txBody>
          <a:bodyPr/>
          <a:lstStyle/>
          <a:p>
            <a:r>
              <a:rPr lang="en-CA"/>
              <a:t>Sunday, June 10 in North Dundas</a:t>
            </a:r>
          </a:p>
          <a:p>
            <a:endParaRPr lang="en-US"/>
          </a:p>
          <a:p>
            <a:r>
              <a:rPr lang="en-US"/>
              <a:t>SNC and SDG owned forest, opened as part of SDG’s new forest naming initiative, which has named 7 County Forests</a:t>
            </a:r>
          </a:p>
          <a:p>
            <a:r>
              <a:rPr lang="en-CA"/>
              <a:t>70 attendees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B3D6AAB-9BE6-48C7-AF5A-83B38650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Alvin </a:t>
            </a:r>
            <a:r>
              <a:rPr lang="en-CA" err="1"/>
              <a:t>Runnalls</a:t>
            </a:r>
            <a:r>
              <a:rPr lang="en-CA"/>
              <a:t> Forest Unveiling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0FB6FA3-352A-43F4-8121-CE6458651428}"/>
              </a:ext>
            </a:extLst>
          </p:cNvPr>
          <p:cNvSpPr txBox="1">
            <a:spLocks/>
          </p:cNvSpPr>
          <p:nvPr/>
        </p:nvSpPr>
        <p:spPr>
          <a:xfrm rot="10800000" flipV="1">
            <a:off x="-27766" y="6519377"/>
            <a:ext cx="8654466" cy="5852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Albertus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Kelsey Smith, Communications and Outreach Assistant </a:t>
            </a:r>
          </a:p>
        </p:txBody>
      </p:sp>
    </p:spTree>
    <p:extLst>
      <p:ext uri="{BB962C8B-B14F-4D97-AF65-F5344CB8AC3E}">
        <p14:creationId xmlns:p14="http://schemas.microsoft.com/office/powerpoint/2010/main" val="3547811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4B71FD1-262F-41F1-8684-F03A2A5DE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" y="1312656"/>
            <a:ext cx="3959116" cy="3959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8C297F-F5AD-44D3-A52D-9AC42DC326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59273" y="1528141"/>
            <a:ext cx="4542684" cy="3959116"/>
          </a:xfrm>
        </p:spPr>
        <p:txBody>
          <a:bodyPr/>
          <a:lstStyle/>
          <a:p>
            <a:r>
              <a:rPr lang="en-US" sz="2000"/>
              <a:t>SNC has completed its 4</a:t>
            </a:r>
            <a:r>
              <a:rPr lang="en-US" sz="2000" baseline="30000"/>
              <a:t>th</a:t>
            </a:r>
            <a:r>
              <a:rPr lang="en-US" sz="2000"/>
              <a:t> Stream of Dreams school program and mural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June 13 &amp; 14 at Mother Teresa Catholic School in Russell</a:t>
            </a:r>
          </a:p>
          <a:p>
            <a:endParaRPr lang="en-US" sz="2000"/>
          </a:p>
          <a:p>
            <a:r>
              <a:rPr lang="en-US" sz="2000"/>
              <a:t>Over 400 students participated and painted a fish</a:t>
            </a:r>
          </a:p>
          <a:p>
            <a:endParaRPr lang="en-US" sz="2000"/>
          </a:p>
          <a:p>
            <a:r>
              <a:rPr lang="en-US" sz="2000"/>
              <a:t>Funding received through the Great Lakes Guardian Community Fund</a:t>
            </a:r>
            <a:endParaRPr lang="en-CA" sz="2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953F762-B9A5-4443-A35F-4D6AC20C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Stream of Dreams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7568634-F8B0-40D6-BECA-F9557D90613F}"/>
              </a:ext>
            </a:extLst>
          </p:cNvPr>
          <p:cNvSpPr txBox="1">
            <a:spLocks/>
          </p:cNvSpPr>
          <p:nvPr/>
        </p:nvSpPr>
        <p:spPr>
          <a:xfrm rot="10800000" flipV="1">
            <a:off x="-1" y="6528632"/>
            <a:ext cx="8654466" cy="5852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Albertus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calibri"/>
                <a:cs typeface="calibri"/>
              </a:rPr>
              <a:t>Karen Paquette, Fisheries Technician</a:t>
            </a:r>
          </a:p>
          <a:p>
            <a:endParaRPr lang="en-US"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655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8F42597-E559-48FA-A7EC-871811D89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1" y="2028116"/>
            <a:ext cx="4202648" cy="280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AC7C10-51C8-43DE-A352-23D3A3A611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11769" y="2028117"/>
            <a:ext cx="4186808" cy="4283906"/>
          </a:xfrm>
        </p:spPr>
        <p:txBody>
          <a:bodyPr/>
          <a:lstStyle/>
          <a:p>
            <a:r>
              <a:rPr lang="en-US"/>
              <a:t>Thursday, June 28 at the Russell Library</a:t>
            </a:r>
          </a:p>
          <a:p>
            <a:endParaRPr lang="en-US"/>
          </a:p>
          <a:p>
            <a:r>
              <a:rPr lang="en-US"/>
              <a:t>3 trees donated by SNC to the top 3 Russell Parade winners from the 2017 Canada 150 celebration; trees planted at library, sports dome and museum</a:t>
            </a: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2A174C2-9B04-4708-AE39-FBBE41EA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426" y="-33975"/>
            <a:ext cx="7279574" cy="739315"/>
          </a:xfrm>
        </p:spPr>
        <p:txBody>
          <a:bodyPr>
            <a:normAutofit/>
          </a:bodyPr>
          <a:lstStyle/>
          <a:p>
            <a:r>
              <a:rPr lang="en-US"/>
              <a:t>Burr Oak Tree Planting in Russell</a:t>
            </a:r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F32F32B-964C-4A54-8402-710FA544BE8E}"/>
              </a:ext>
            </a:extLst>
          </p:cNvPr>
          <p:cNvSpPr txBox="1"/>
          <p:nvPr/>
        </p:nvSpPr>
        <p:spPr>
          <a:xfrm>
            <a:off x="3601" y="6524834"/>
            <a:ext cx="64330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EECE1"/>
                </a:solidFill>
              </a:rPr>
              <a:t>Karen Paquette,</a:t>
            </a:r>
            <a:r>
              <a:rPr lang="en-US">
                <a:solidFill>
                  <a:srgbClr val="EEECE1"/>
                </a:solidFill>
                <a:cs typeface="Calibri"/>
              </a:rPr>
              <a:t> Fisheries Technician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73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01DA227-23AC-4799-8C1F-796EC99E6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2" y="1899821"/>
            <a:ext cx="4354257" cy="2899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59391B-489F-4861-B5C0-CD67AFBA6FE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395" y="1899821"/>
            <a:ext cx="4186808" cy="3586580"/>
          </a:xfrm>
        </p:spPr>
        <p:txBody>
          <a:bodyPr/>
          <a:lstStyle/>
          <a:p>
            <a:r>
              <a:rPr lang="en-CA"/>
              <a:t>Saturday, July 7 at Reveler Conservation Area in North Stormont</a:t>
            </a:r>
          </a:p>
          <a:p>
            <a:endParaRPr lang="en-US"/>
          </a:p>
          <a:p>
            <a:r>
              <a:rPr lang="en-US"/>
              <a:t>Benches dedicated through the Ian Mitchell Memorial Fund, honoring a true “Friend of SNC”</a:t>
            </a: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49F7343-0A97-4570-8038-4A760360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Ian Mitchell Bench Dedication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C637B71-2B5F-43BB-9396-F5EBAFFA3D33}"/>
              </a:ext>
            </a:extLst>
          </p:cNvPr>
          <p:cNvSpPr txBox="1">
            <a:spLocks/>
          </p:cNvSpPr>
          <p:nvPr/>
        </p:nvSpPr>
        <p:spPr>
          <a:xfrm rot="10800000" flipV="1">
            <a:off x="-1" y="6528632"/>
            <a:ext cx="8654466" cy="5852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Albertus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calibri"/>
                <a:cs typeface="calibri"/>
              </a:rPr>
              <a:t>John </a:t>
            </a:r>
            <a:r>
              <a:rPr lang="en-US" sz="1800" err="1">
                <a:latin typeface="calibri"/>
                <a:cs typeface="calibri"/>
              </a:rPr>
              <a:t>Mesman</a:t>
            </a:r>
            <a:r>
              <a:rPr lang="en-US" sz="1800">
                <a:latin typeface="calibri"/>
                <a:cs typeface="calibri"/>
              </a:rPr>
              <a:t>, Team Lead, Communications and Outreach </a:t>
            </a:r>
          </a:p>
        </p:txBody>
      </p:sp>
    </p:spTree>
    <p:extLst>
      <p:ext uri="{BB962C8B-B14F-4D97-AF65-F5344CB8AC3E}">
        <p14:creationId xmlns:p14="http://schemas.microsoft.com/office/powerpoint/2010/main" val="95295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3F73AF0-6947-4575-91D8-2F42F1956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" y="1937672"/>
            <a:ext cx="4252404" cy="2834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7F5ABA-9947-4420-BC64-485B994D96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9270" y="1976090"/>
            <a:ext cx="4186808" cy="3450933"/>
          </a:xfrm>
        </p:spPr>
        <p:txBody>
          <a:bodyPr/>
          <a:lstStyle/>
          <a:p>
            <a:r>
              <a:rPr lang="en-CA"/>
              <a:t>July 4 &amp; 5 at High Falls Conservation Area in Casselman</a:t>
            </a:r>
          </a:p>
          <a:p>
            <a:endParaRPr lang="en-US"/>
          </a:p>
          <a:p>
            <a:r>
              <a:rPr lang="en-US"/>
              <a:t>15 kids registered each day (full capacity)</a:t>
            </a: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0D4A524-EBC0-4161-BB8F-D855B267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434" y="-33975"/>
            <a:ext cx="6994566" cy="739315"/>
          </a:xfrm>
        </p:spPr>
        <p:txBody>
          <a:bodyPr>
            <a:normAutofit/>
          </a:bodyPr>
          <a:lstStyle/>
          <a:p>
            <a:r>
              <a:rPr lang="en-CA"/>
              <a:t>Youth Fishing Day Camp – Camp #1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CE729D54-6C4C-43B4-B49E-9D9FFA05020A}"/>
              </a:ext>
            </a:extLst>
          </p:cNvPr>
          <p:cNvSpPr txBox="1">
            <a:spLocks/>
          </p:cNvSpPr>
          <p:nvPr/>
        </p:nvSpPr>
        <p:spPr>
          <a:xfrm rot="10800000" flipV="1">
            <a:off x="-1" y="6519377"/>
            <a:ext cx="8654466" cy="5852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Albertus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calibri"/>
                <a:cs typeface="calibri"/>
              </a:rPr>
              <a:t>Samantha DeVries, Communications and Outreach Assistant </a:t>
            </a:r>
          </a:p>
        </p:txBody>
      </p:sp>
    </p:spTree>
    <p:extLst>
      <p:ext uri="{BB962C8B-B14F-4D97-AF65-F5344CB8AC3E}">
        <p14:creationId xmlns:p14="http://schemas.microsoft.com/office/powerpoint/2010/main" val="210681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14EA8-C321-4271-A1A5-72AF29059E6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94951" y="1349154"/>
            <a:ext cx="4971495" cy="4929411"/>
          </a:xfrm>
        </p:spPr>
        <p:txBody>
          <a:bodyPr/>
          <a:lstStyle/>
          <a:p>
            <a:r>
              <a:rPr lang="en-CA"/>
              <a:t>Saturday, July 21 at </a:t>
            </a:r>
            <a:r>
              <a:rPr lang="en-CA" err="1"/>
              <a:t>Morrisburg</a:t>
            </a:r>
            <a:r>
              <a:rPr lang="en-CA"/>
              <a:t> Waterfront Park</a:t>
            </a:r>
          </a:p>
          <a:p>
            <a:endParaRPr lang="en-US"/>
          </a:p>
          <a:p>
            <a:r>
              <a:rPr lang="en-US"/>
              <a:t>1</a:t>
            </a:r>
            <a:r>
              <a:rPr lang="en-CA"/>
              <a:t>1 am – 4 pm</a:t>
            </a:r>
          </a:p>
          <a:p>
            <a:endParaRPr lang="en-US"/>
          </a:p>
          <a:p>
            <a:r>
              <a:rPr lang="en-US"/>
              <a:t>B</a:t>
            </a:r>
            <a:r>
              <a:rPr lang="en-CA"/>
              <a:t>BQ, free fishing, live music, local vendors, family activities and prizes</a:t>
            </a:r>
          </a:p>
          <a:p>
            <a:pPr marL="0" indent="0">
              <a:buNone/>
            </a:pPr>
            <a:endParaRPr lang="en-CA"/>
          </a:p>
          <a:p>
            <a:r>
              <a:rPr lang="en-CA"/>
              <a:t>New event: St. Lawrence River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04BD1DB-575A-4330-8276-CD5195B37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992" y="-33975"/>
            <a:ext cx="6676008" cy="739315"/>
          </a:xfrm>
        </p:spPr>
        <p:txBody>
          <a:bodyPr>
            <a:normAutofit fontScale="90000"/>
          </a:bodyPr>
          <a:lstStyle/>
          <a:p>
            <a:r>
              <a:rPr lang="en-CA"/>
              <a:t>It’s All About the River Fishing Tournament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AEAEA700-9510-429D-AF95-071F8096E8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271177"/>
              </p:ext>
            </p:extLst>
          </p:nvPr>
        </p:nvGraphicFramePr>
        <p:xfrm>
          <a:off x="257451" y="1251859"/>
          <a:ext cx="3654148" cy="472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Acrobat Document" r:id="rId3" imgW="5829085" imgH="7543571" progId="AcroExch.Document.DC">
                  <p:embed/>
                </p:oleObj>
              </mc:Choice>
              <mc:Fallback>
                <p:oleObj name="Acrobat Document" r:id="rId3" imgW="5829085" imgH="754357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451" y="1251859"/>
                        <a:ext cx="3654148" cy="472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5BAF60-2DF4-4A20-AA14-05F3DEF62ADC}"/>
              </a:ext>
            </a:extLst>
          </p:cNvPr>
          <p:cNvSpPr txBox="1"/>
          <p:nvPr/>
        </p:nvSpPr>
        <p:spPr>
          <a:xfrm>
            <a:off x="-385111" y="6515580"/>
            <a:ext cx="64330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EEECE1"/>
                </a:solidFill>
              </a:rPr>
              <a:t>John Mesman, Team Lead, Communications and Outreach </a:t>
            </a:r>
          </a:p>
        </p:txBody>
      </p:sp>
    </p:spTree>
    <p:extLst>
      <p:ext uri="{BB962C8B-B14F-4D97-AF65-F5344CB8AC3E}">
        <p14:creationId xmlns:p14="http://schemas.microsoft.com/office/powerpoint/2010/main" val="3343018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29E2B28-AA1F-4534-9C73-3BFAE1BCB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27710"/>
            <a:ext cx="5649105" cy="330154"/>
          </a:xfrm>
        </p:spPr>
        <p:txBody>
          <a:bodyPr anchor="t"/>
          <a:lstStyle/>
          <a:p>
            <a:r>
              <a:rPr lang="en-CA" sz="1800">
                <a:latin typeface="calibri"/>
                <a:cs typeface="calibri"/>
              </a:rPr>
              <a:t>John </a:t>
            </a:r>
            <a:r>
              <a:rPr lang="en-CA" sz="1800" err="1">
                <a:latin typeface="calibri"/>
                <a:cs typeface="calibri"/>
              </a:rPr>
              <a:t>Mesman</a:t>
            </a:r>
            <a:r>
              <a:rPr lang="en-CA" sz="1800">
                <a:latin typeface="calibri"/>
                <a:cs typeface="calibri"/>
              </a:rPr>
              <a:t>, Team Lead, Communications and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9A7C26-8641-4E61-947A-59F7C93A678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7096" y="1610412"/>
            <a:ext cx="4891596" cy="3543480"/>
          </a:xfrm>
        </p:spPr>
        <p:txBody>
          <a:bodyPr/>
          <a:lstStyle/>
          <a:p>
            <a:r>
              <a:rPr lang="en-CA"/>
              <a:t>Saturday, July 21 at 1 pm, at </a:t>
            </a:r>
            <a:r>
              <a:rPr lang="en-CA" err="1"/>
              <a:t>Oschmann</a:t>
            </a:r>
            <a:r>
              <a:rPr lang="en-CA"/>
              <a:t> Forest in North Dundas</a:t>
            </a:r>
          </a:p>
          <a:p>
            <a:endParaRPr lang="en-US"/>
          </a:p>
          <a:p>
            <a:r>
              <a:rPr lang="en-US"/>
              <a:t>U</a:t>
            </a:r>
            <a:r>
              <a:rPr lang="en-CA" err="1"/>
              <a:t>nveiling</a:t>
            </a:r>
            <a:r>
              <a:rPr lang="en-CA"/>
              <a:t> of </a:t>
            </a:r>
            <a:r>
              <a:rPr lang="en-CA" err="1"/>
              <a:t>Geopassport</a:t>
            </a:r>
            <a:r>
              <a:rPr lang="en-CA"/>
              <a:t> and Maple Education Program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FA7E282-A9CF-40BD-B05F-A131D01F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err="1"/>
              <a:t>Geopassport</a:t>
            </a:r>
            <a:r>
              <a:rPr lang="en-CA"/>
              <a:t> Launch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4CF6207D-01F3-45DE-8E19-33D7C9A74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916370"/>
              </p:ext>
            </p:extLst>
          </p:nvPr>
        </p:nvGraphicFramePr>
        <p:xfrm>
          <a:off x="397035" y="1207188"/>
          <a:ext cx="3534679" cy="4574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Acrobat Document" r:id="rId3" imgW="5829085" imgH="7543571" progId="AcroExch.Document.DC">
                  <p:embed/>
                </p:oleObj>
              </mc:Choice>
              <mc:Fallback>
                <p:oleObj name="Acrobat Document" r:id="rId3" imgW="5829085" imgH="754357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035" y="1207188"/>
                        <a:ext cx="3534679" cy="4574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082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A15212-D4F9-4699-A797-5EA8299789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40517" y="1705414"/>
            <a:ext cx="4186808" cy="3222846"/>
          </a:xfrm>
        </p:spPr>
        <p:txBody>
          <a:bodyPr/>
          <a:lstStyle/>
          <a:p>
            <a:r>
              <a:rPr lang="en-CA"/>
              <a:t>Thursday, August 9 at Nation Golf Club in Alfred-Plantagenet</a:t>
            </a:r>
          </a:p>
          <a:p>
            <a:endParaRPr lang="en-US"/>
          </a:p>
          <a:p>
            <a:r>
              <a:rPr lang="en-US"/>
              <a:t>8:00 am breakfast, </a:t>
            </a:r>
          </a:p>
          <a:p>
            <a:pPr marL="0" indent="0">
              <a:buNone/>
            </a:pPr>
            <a:r>
              <a:rPr lang="en-US"/>
              <a:t>9:30 am start time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37DF6B9-8FBA-4424-B602-B80B6F56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566" y="-33975"/>
            <a:ext cx="6721434" cy="739315"/>
          </a:xfrm>
        </p:spPr>
        <p:txBody>
          <a:bodyPr>
            <a:normAutofit/>
          </a:bodyPr>
          <a:lstStyle/>
          <a:p>
            <a:r>
              <a:rPr lang="en-CA"/>
              <a:t>Friends of SNC Golf Tournament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28F8085-4ACB-4CA4-B402-5DA6D708E1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222525"/>
              </p:ext>
            </p:extLst>
          </p:nvPr>
        </p:nvGraphicFramePr>
        <p:xfrm>
          <a:off x="523366" y="1119187"/>
          <a:ext cx="3888807" cy="503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Acrobat Document" r:id="rId3" imgW="5829085" imgH="7543571" progId="AcroExch.Document.DC">
                  <p:embed/>
                </p:oleObj>
              </mc:Choice>
              <mc:Fallback>
                <p:oleObj name="Acrobat Document" r:id="rId3" imgW="5829085" imgH="754357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366" y="1119187"/>
                        <a:ext cx="3888807" cy="5033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ontent Placeholder 1">
            <a:extLst>
              <a:ext uri="{FF2B5EF4-FFF2-40B4-BE49-F238E27FC236}">
                <a16:creationId xmlns:a16="http://schemas.microsoft.com/office/drawing/2014/main" xmlns="" id="{CFB55486-4C13-4169-8172-7398741A0187}"/>
              </a:ext>
            </a:extLst>
          </p:cNvPr>
          <p:cNvSpPr txBox="1">
            <a:spLocks/>
          </p:cNvSpPr>
          <p:nvPr/>
        </p:nvSpPr>
        <p:spPr>
          <a:xfrm rot="10800000" flipV="1">
            <a:off x="187" y="6519375"/>
            <a:ext cx="8654466" cy="5852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Albertus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calibri"/>
                <a:cs typeface="calibri"/>
              </a:rPr>
              <a:t>Kelsey Smith, Communications and Outreach Assistant </a:t>
            </a:r>
          </a:p>
        </p:txBody>
      </p:sp>
    </p:spTree>
    <p:extLst>
      <p:ext uri="{BB962C8B-B14F-4D97-AF65-F5344CB8AC3E}">
        <p14:creationId xmlns:p14="http://schemas.microsoft.com/office/powerpoint/2010/main" val="1996370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0F40D7F-D370-4FD9-B06A-42578FB8C24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-1" y="6528632"/>
            <a:ext cx="8654466" cy="58520"/>
          </a:xfrm>
        </p:spPr>
        <p:txBody>
          <a:bodyPr anchor="t"/>
          <a:lstStyle/>
          <a:p>
            <a:r>
              <a:rPr lang="en-US" sz="1800">
                <a:latin typeface="calibri"/>
                <a:cs typeface="calibri"/>
              </a:rPr>
              <a:t>Kelsey Smith, Communications and Outreach Assistant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951188-5624-421D-B47A-D28A907C89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0" y="1642258"/>
            <a:ext cx="4414778" cy="2882484"/>
          </a:xfrm>
        </p:spPr>
        <p:txBody>
          <a:bodyPr anchor="t"/>
          <a:lstStyle/>
          <a:p>
            <a:r>
              <a:rPr lang="en-US" sz="2000" err="1"/>
              <a:t>EscarpAction</a:t>
            </a:r>
            <a:r>
              <a:rPr lang="en-US" sz="2000"/>
              <a:t> Jessup’s Falls Festival – July 15</a:t>
            </a:r>
          </a:p>
          <a:p>
            <a:r>
              <a:rPr lang="en-US" sz="2000"/>
              <a:t>Youth Fishing Day Camp # 2 – July 18 &amp; 19</a:t>
            </a:r>
          </a:p>
          <a:p>
            <a:r>
              <a:rPr lang="en-US" sz="2000"/>
              <a:t>MS Bike Tour – August 18 &amp; 19</a:t>
            </a:r>
          </a:p>
          <a:p>
            <a:endParaRPr lang="en-US" sz="2000"/>
          </a:p>
          <a:p>
            <a:endParaRPr lang="en-US" sz="2000"/>
          </a:p>
          <a:p>
            <a:endParaRPr lang="en-US"/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2BDBF60-FF30-4BD7-9AAE-C344ACCD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Events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1642258"/>
            <a:ext cx="4168239" cy="277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404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3BB5E66-B138-41BE-9DB9-3AB368F9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535" y="-33975"/>
            <a:ext cx="7861465" cy="739315"/>
          </a:xfrm>
        </p:spPr>
        <p:txBody>
          <a:bodyPr>
            <a:noAutofit/>
          </a:bodyPr>
          <a:lstStyle/>
          <a:p>
            <a:r>
              <a:rPr lang="en-US"/>
              <a:t>Communications and Outreach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7FBD9F-49B7-4F9C-B9AD-4289ABB69CD5}"/>
              </a:ext>
            </a:extLst>
          </p:cNvPr>
          <p:cNvSpPr txBox="1"/>
          <p:nvPr/>
        </p:nvSpPr>
        <p:spPr>
          <a:xfrm>
            <a:off x="95003" y="1514350"/>
            <a:ext cx="8942120" cy="4339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lbertus"/>
              </a:rPr>
              <a:t>John </a:t>
            </a:r>
            <a:r>
              <a:rPr lang="en-US" sz="2400" err="1">
                <a:latin typeface="Albertus"/>
              </a:rPr>
              <a:t>Mesman</a:t>
            </a:r>
            <a:r>
              <a:rPr lang="en-US" sz="2400">
                <a:latin typeface="Albertus"/>
              </a:rPr>
              <a:t>, Team Lead, Communications and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Albertu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lbertus"/>
              </a:rPr>
              <a:t>Kelsey Smith, Communications and Outreach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lbertus"/>
              </a:rPr>
              <a:t>Karen Paquette, Fisheries Technician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Albertu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lbertus"/>
              </a:rPr>
              <a:t>Department Updates: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lbertus"/>
              </a:rPr>
              <a:t>Taylor Campbell, Communications 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lbertus"/>
              </a:rPr>
              <a:t>Samantha </a:t>
            </a:r>
            <a:r>
              <a:rPr lang="en-US" sz="2400" err="1">
                <a:latin typeface="Albertus"/>
              </a:rPr>
              <a:t>DeVries</a:t>
            </a:r>
            <a:r>
              <a:rPr lang="en-US" sz="2400">
                <a:latin typeface="Albertus"/>
              </a:rPr>
              <a:t>, Communications and Outreach Assistant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lbertus"/>
              </a:rPr>
              <a:t>Meagan Casalino, Communications and Outreach Assistant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lbertus"/>
              </a:rPr>
              <a:t>Cindy Saucier, Education Steward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C85915-4E06-4BF9-A6BE-4A3DE01D40B4}"/>
              </a:ext>
            </a:extLst>
          </p:cNvPr>
          <p:cNvSpPr txBox="1"/>
          <p:nvPr/>
        </p:nvSpPr>
        <p:spPr>
          <a:xfrm>
            <a:off x="-385111" y="6515580"/>
            <a:ext cx="64330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EEECE1"/>
                </a:solidFill>
              </a:rPr>
              <a:t>John Mesman, Team Lead, Communications and Outreach </a:t>
            </a:r>
          </a:p>
        </p:txBody>
      </p:sp>
    </p:spTree>
    <p:extLst>
      <p:ext uri="{BB962C8B-B14F-4D97-AF65-F5344CB8AC3E}">
        <p14:creationId xmlns:p14="http://schemas.microsoft.com/office/powerpoint/2010/main" val="69701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8904D6-1A0D-4C05-A228-30FBA97F648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0843" y="4593187"/>
            <a:ext cx="8265562" cy="2339876"/>
          </a:xfrm>
        </p:spPr>
        <p:txBody>
          <a:bodyPr anchor="t"/>
          <a:lstStyle/>
          <a:p>
            <a:r>
              <a:rPr lang="en-US"/>
              <a:t>4.6% increase in “Likes” since last committee meeting in April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B3654AEE-DFD5-4EE4-8472-B1C23940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81" y="-33975"/>
            <a:ext cx="7973919" cy="739315"/>
          </a:xfrm>
        </p:spPr>
        <p:txBody>
          <a:bodyPr>
            <a:normAutofit/>
          </a:bodyPr>
          <a:lstStyle/>
          <a:p>
            <a:r>
              <a:rPr lang="en-US"/>
              <a:t>Social Media: Facebook Stats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20907A60-3838-4636-BAEC-DA07164BA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27710"/>
            <a:ext cx="4473714" cy="330154"/>
          </a:xfrm>
        </p:spPr>
        <p:txBody>
          <a:bodyPr anchor="t"/>
          <a:lstStyle/>
          <a:p>
            <a:r>
              <a:rPr lang="en-US" sz="1800">
                <a:latin typeface="calibri"/>
                <a:cs typeface="calibri"/>
              </a:rPr>
              <a:t>Taylor Campbell, Communications Specialist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6E08D0-EE53-46CB-A007-D29496841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3" t="28317" r="64000" b="50000"/>
          <a:stretch/>
        </p:blipFill>
        <p:spPr>
          <a:xfrm>
            <a:off x="309490" y="1280160"/>
            <a:ext cx="8508490" cy="30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01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8904D6-1A0D-4C05-A228-30FBA97F648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9219" y="4962393"/>
            <a:ext cx="8265562" cy="1913030"/>
          </a:xfrm>
        </p:spPr>
        <p:txBody>
          <a:bodyPr anchor="t"/>
          <a:lstStyle/>
          <a:p>
            <a:pPr algn="ctr"/>
            <a:r>
              <a:rPr lang="en-US"/>
              <a:t>Comparison between local CA partner Facebook Pages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B3654AEE-DFD5-4EE4-8472-B1C23940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81" y="-33975"/>
            <a:ext cx="7973919" cy="739315"/>
          </a:xfrm>
        </p:spPr>
        <p:txBody>
          <a:bodyPr>
            <a:normAutofit/>
          </a:bodyPr>
          <a:lstStyle/>
          <a:p>
            <a:r>
              <a:rPr lang="en-US"/>
              <a:t>Social Media: Facebook Stats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D36173EA-9446-4B06-B33A-D75089F70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42" y="1409861"/>
            <a:ext cx="5589916" cy="3391295"/>
          </a:xfrm>
          <a:prstGeom prst="rect">
            <a:avLst/>
          </a:prstGeom>
        </p:spPr>
      </p:pic>
      <p:sp>
        <p:nvSpPr>
          <p:cNvPr id="6" name="Content Placeholder 14">
            <a:extLst>
              <a:ext uri="{FF2B5EF4-FFF2-40B4-BE49-F238E27FC236}">
                <a16:creationId xmlns:a16="http://schemas.microsoft.com/office/drawing/2014/main" xmlns="" id="{B0FBABBE-913F-4D77-9B2B-1D72C063C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27710"/>
            <a:ext cx="4473714" cy="330154"/>
          </a:xfrm>
        </p:spPr>
        <p:txBody>
          <a:bodyPr anchor="t"/>
          <a:lstStyle/>
          <a:p>
            <a:r>
              <a:rPr lang="en-US" sz="1800">
                <a:latin typeface="calibri"/>
                <a:cs typeface="calibri"/>
              </a:rPr>
              <a:t>Taylor Campbell, Communications Specialist</a:t>
            </a:r>
          </a:p>
        </p:txBody>
      </p:sp>
    </p:spTree>
    <p:extLst>
      <p:ext uri="{BB962C8B-B14F-4D97-AF65-F5344CB8AC3E}">
        <p14:creationId xmlns:p14="http://schemas.microsoft.com/office/powerpoint/2010/main" val="1321492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8904D6-1A0D-4C05-A228-30FBA97F648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62195" y="1216357"/>
            <a:ext cx="3285686" cy="3032315"/>
          </a:xfrm>
        </p:spPr>
        <p:txBody>
          <a:bodyPr anchor="t"/>
          <a:lstStyle/>
          <a:p>
            <a:pPr marL="0" indent="0">
              <a:buNone/>
            </a:pPr>
            <a:r>
              <a:rPr lang="en-US"/>
              <a:t>Chesterville Kayak Club Poker Run </a:t>
            </a:r>
          </a:p>
          <a:p>
            <a:pPr algn="ctr"/>
            <a:r>
              <a:rPr lang="en-US"/>
              <a:t>3,776 people reached</a:t>
            </a:r>
          </a:p>
          <a:p>
            <a:pPr algn="ctr"/>
            <a:r>
              <a:rPr lang="en-US"/>
              <a:t>1,515 views</a:t>
            </a:r>
          </a:p>
          <a:p>
            <a:pPr algn="ctr"/>
            <a:r>
              <a:rPr lang="en-US"/>
              <a:t>20 reactions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B3654AEE-DFD5-4EE4-8472-B1C23940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81" y="-33975"/>
            <a:ext cx="7973919" cy="739315"/>
          </a:xfrm>
        </p:spPr>
        <p:txBody>
          <a:bodyPr>
            <a:normAutofit/>
          </a:bodyPr>
          <a:lstStyle/>
          <a:p>
            <a:r>
              <a:rPr lang="en-US"/>
              <a:t>Social Media: Facebook Post Examples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9EC322A-6D9A-4C9F-8334-3BD578C5E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27710"/>
            <a:ext cx="4575520" cy="330154"/>
          </a:xfrm>
        </p:spPr>
        <p:txBody>
          <a:bodyPr anchor="t"/>
          <a:lstStyle/>
          <a:p>
            <a:r>
              <a:rPr lang="en-CA" sz="1800">
                <a:latin typeface="calibri"/>
                <a:cs typeface="calibri"/>
              </a:rPr>
              <a:t>Taylor Campbell, Communications Specialist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05D367-1E8B-4F95-8C7B-34324C1F3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5" t="22356" r="57656" b="22321"/>
          <a:stretch/>
        </p:blipFill>
        <p:spPr>
          <a:xfrm>
            <a:off x="275794" y="1605224"/>
            <a:ext cx="5486401" cy="36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14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01A743-2E41-476D-B92E-CC129CE2CE37}"/>
              </a:ext>
            </a:extLst>
          </p:cNvPr>
          <p:cNvSpPr txBox="1"/>
          <p:nvPr/>
        </p:nvSpPr>
        <p:spPr>
          <a:xfrm>
            <a:off x="-423053" y="6506091"/>
            <a:ext cx="64330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EEECE1"/>
                </a:solidFill>
              </a:rPr>
              <a:t>John </a:t>
            </a:r>
            <a:r>
              <a:rPr lang="en-US" err="1">
                <a:solidFill>
                  <a:srgbClr val="EEECE1"/>
                </a:solidFill>
              </a:rPr>
              <a:t>Mesman</a:t>
            </a:r>
            <a:r>
              <a:rPr lang="en-US">
                <a:solidFill>
                  <a:srgbClr val="EEECE1"/>
                </a:solidFill>
              </a:rPr>
              <a:t>, Team Lead, Communications and Outreach 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14CFB142-1A7B-47BA-B56D-9B4934C244B1}"/>
              </a:ext>
            </a:extLst>
          </p:cNvPr>
          <p:cNvSpPr txBox="1">
            <a:spLocks/>
          </p:cNvSpPr>
          <p:nvPr/>
        </p:nvSpPr>
        <p:spPr>
          <a:xfrm>
            <a:off x="5762195" y="1216357"/>
            <a:ext cx="3380540" cy="303231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lbertus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3 Millionth Tree</a:t>
            </a:r>
          </a:p>
          <a:p>
            <a:r>
              <a:rPr lang="en-US"/>
              <a:t>13,049 people reached</a:t>
            </a:r>
          </a:p>
          <a:p>
            <a:r>
              <a:rPr lang="en-US"/>
              <a:t>7630 video views</a:t>
            </a:r>
          </a:p>
          <a:p>
            <a:r>
              <a:rPr lang="en-US"/>
              <a:t>208 reactions, comments, shares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xmlns="" id="{738E8033-2B44-47CB-8CEE-323CE4A4A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81" y="-33975"/>
            <a:ext cx="7973919" cy="739315"/>
          </a:xfrm>
        </p:spPr>
        <p:txBody>
          <a:bodyPr>
            <a:normAutofit/>
          </a:bodyPr>
          <a:lstStyle/>
          <a:p>
            <a:r>
              <a:rPr lang="en-US"/>
              <a:t>Social Media: Facebook Post Examples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811C42-07A0-4DCF-A1C5-02541F3B8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16" t="19223" r="56000" b="12436"/>
          <a:stretch/>
        </p:blipFill>
        <p:spPr>
          <a:xfrm>
            <a:off x="261812" y="1216357"/>
            <a:ext cx="5500383" cy="420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54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14CFB142-1A7B-47BA-B56D-9B4934C244B1}"/>
              </a:ext>
            </a:extLst>
          </p:cNvPr>
          <p:cNvSpPr txBox="1">
            <a:spLocks/>
          </p:cNvSpPr>
          <p:nvPr/>
        </p:nvSpPr>
        <p:spPr>
          <a:xfrm>
            <a:off x="5762195" y="1216357"/>
            <a:ext cx="3380540" cy="303231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lbertus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Tree Planting in Russell</a:t>
            </a:r>
          </a:p>
          <a:p>
            <a:r>
              <a:rPr lang="en-US"/>
              <a:t>1,456 people reached</a:t>
            </a:r>
          </a:p>
          <a:p>
            <a:r>
              <a:rPr lang="en-US"/>
              <a:t>74 reactions, comments, shares</a:t>
            </a:r>
          </a:p>
          <a:p>
            <a:r>
              <a:rPr lang="en-US"/>
              <a:t>204 post clicks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xmlns="" id="{738E8033-2B44-47CB-8CEE-323CE4A4A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81" y="-33975"/>
            <a:ext cx="7973919" cy="739315"/>
          </a:xfrm>
        </p:spPr>
        <p:txBody>
          <a:bodyPr>
            <a:normAutofit/>
          </a:bodyPr>
          <a:lstStyle/>
          <a:p>
            <a:r>
              <a:rPr lang="en-US"/>
              <a:t>Social Media: Facebook Post Examples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98D32-76C7-42B4-AD9F-DADC341EE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27710"/>
            <a:ext cx="4455204" cy="330154"/>
          </a:xfrm>
        </p:spPr>
        <p:txBody>
          <a:bodyPr anchor="t"/>
          <a:lstStyle/>
          <a:p>
            <a:r>
              <a:rPr lang="en-CA" sz="1800">
                <a:latin typeface="calibri"/>
                <a:cs typeface="calibri"/>
              </a:rPr>
              <a:t>Taylor Campbell, Communications Specialist</a:t>
            </a:r>
            <a:endParaRPr lang="en-US" sz="180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C94D3B-B721-4605-83C8-AA4EDA9C4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5" t="15478" r="57231" b="18989"/>
          <a:stretch/>
        </p:blipFill>
        <p:spPr>
          <a:xfrm>
            <a:off x="529886" y="1371351"/>
            <a:ext cx="5232309" cy="411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22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10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444E389-A00C-4C34-AFD7-8E6A1D11A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0" y="1146198"/>
            <a:ext cx="8105312" cy="3057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4253D3-68FF-4F5A-B9D4-E9C7A2DD89D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12055" y="4644689"/>
            <a:ext cx="7711736" cy="1388491"/>
          </a:xfrm>
        </p:spPr>
        <p:txBody>
          <a:bodyPr/>
          <a:lstStyle/>
          <a:p>
            <a:r>
              <a:rPr lang="en-US"/>
              <a:t>Saturday, April 28 in Clarence-Rockland</a:t>
            </a:r>
          </a:p>
          <a:p>
            <a:r>
              <a:rPr lang="en-US"/>
              <a:t>Annual community clean up and geocaching event</a:t>
            </a:r>
          </a:p>
          <a:p>
            <a:r>
              <a:rPr lang="en-US"/>
              <a:t>Approximately 80 people took part</a:t>
            </a: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E7E9ABA-6234-48DC-8481-5BED6380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Cache In Trash Out</a:t>
            </a:r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019487-95B2-4637-B9AC-47C796B29BA8}"/>
              </a:ext>
            </a:extLst>
          </p:cNvPr>
          <p:cNvSpPr txBox="1"/>
          <p:nvPr/>
        </p:nvSpPr>
        <p:spPr>
          <a:xfrm>
            <a:off x="-597977" y="6524835"/>
            <a:ext cx="64330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EEECE1"/>
                </a:solidFill>
              </a:rPr>
              <a:t>Kelsey</a:t>
            </a:r>
            <a:r>
              <a:rPr lang="en-US">
                <a:solidFill>
                  <a:srgbClr val="EEECE1"/>
                </a:solidFill>
                <a:cs typeface="Calibri"/>
              </a:rPr>
              <a:t> Smith, Communications and Outreach Assistant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89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97F2235-B653-45C1-914A-D2DEA3770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1651"/>
            <a:ext cx="4801002" cy="3600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78F26C-9E3C-4647-832B-650CC9F61F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28948" y="1704513"/>
            <a:ext cx="3610252" cy="4268776"/>
          </a:xfrm>
        </p:spPr>
        <p:txBody>
          <a:bodyPr/>
          <a:lstStyle/>
          <a:p>
            <a:r>
              <a:rPr lang="en-US"/>
              <a:t>Saturday, April 28 at Diamond Jubilee Park in Findlay Creek (Ottawa)</a:t>
            </a:r>
          </a:p>
          <a:p>
            <a:endParaRPr lang="en-US"/>
          </a:p>
          <a:p>
            <a:r>
              <a:rPr lang="en-US"/>
              <a:t>100 trees and shrubs provided to residents, sponsored by the land developers</a:t>
            </a: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FDB641C-FB46-4E89-97DC-A25C812A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Findlay Creek Tree Giveaway</a:t>
            </a:r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9741195-47E8-460B-8F64-D2C765081105}"/>
              </a:ext>
            </a:extLst>
          </p:cNvPr>
          <p:cNvSpPr txBox="1">
            <a:spLocks/>
          </p:cNvSpPr>
          <p:nvPr/>
        </p:nvSpPr>
        <p:spPr>
          <a:xfrm rot="10800000" flipV="1">
            <a:off x="-1" y="6519377"/>
            <a:ext cx="8654466" cy="5852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Albertus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calibri"/>
                <a:cs typeface="calibri"/>
              </a:rPr>
              <a:t>Karen Paquette, Fisheries Technician</a:t>
            </a:r>
          </a:p>
          <a:p>
            <a:endParaRPr lang="en-US"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10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964953-6653-4653-B9B2-2B8AC831F25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23644" y="1776667"/>
            <a:ext cx="4186808" cy="3187220"/>
          </a:xfrm>
        </p:spPr>
        <p:txBody>
          <a:bodyPr/>
          <a:lstStyle/>
          <a:p>
            <a:r>
              <a:rPr lang="en-US"/>
              <a:t>Saturday, May 12 at Moose Creek Community Centre</a:t>
            </a:r>
          </a:p>
          <a:p>
            <a:endParaRPr lang="en-US"/>
          </a:p>
          <a:p>
            <a:r>
              <a:rPr lang="en-US"/>
              <a:t>100 trees and shrubs provided to residents, sponsored by GFL Environmental</a:t>
            </a: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7B2E310-104F-4D3A-BF7F-E974FEC80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Moose Creek Tree Giveaway</a:t>
            </a:r>
            <a:endParaRPr lang="en-CA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A57D20F2-2DF6-432B-A8C0-C77E177B3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4" y="1122390"/>
            <a:ext cx="3607439" cy="4613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DD836C0-CF56-403E-8B76-EE78F36EA288}"/>
              </a:ext>
            </a:extLst>
          </p:cNvPr>
          <p:cNvSpPr txBox="1">
            <a:spLocks/>
          </p:cNvSpPr>
          <p:nvPr/>
        </p:nvSpPr>
        <p:spPr>
          <a:xfrm rot="10800000" flipV="1">
            <a:off x="-1" y="6537887"/>
            <a:ext cx="8654466" cy="5852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Albertus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Karen Paquette, Fisheries Technician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2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749F8C-1E0B-4A5A-AC8F-634764D9286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73840" y="1943100"/>
            <a:ext cx="4030461" cy="2971800"/>
          </a:xfrm>
        </p:spPr>
        <p:txBody>
          <a:bodyPr anchor="t"/>
          <a:lstStyle/>
          <a:p>
            <a:r>
              <a:rPr lang="en-US"/>
              <a:t>Saturday, May 5 at Camp </a:t>
            </a:r>
            <a:r>
              <a:rPr lang="en-US" err="1"/>
              <a:t>Sheldrick</a:t>
            </a:r>
            <a:r>
              <a:rPr lang="en-US"/>
              <a:t> in North Dundas</a:t>
            </a:r>
          </a:p>
          <a:p>
            <a:endParaRPr lang="en-US"/>
          </a:p>
          <a:p>
            <a:r>
              <a:rPr lang="en-US"/>
              <a:t>Video: </a:t>
            </a:r>
            <a:r>
              <a:rPr lang="en-US">
                <a:hlinkClick r:id="rId2"/>
              </a:rPr>
              <a:t>https://www.youtube.com/watch?v=1c-lZ6VtQDM</a:t>
            </a:r>
            <a:endParaRPr lang="en-US"/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AA704DC-7AC1-414B-B20A-A0291932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-33975"/>
            <a:ext cx="6172200" cy="739315"/>
          </a:xfrm>
        </p:spPr>
        <p:txBody>
          <a:bodyPr>
            <a:normAutofit/>
          </a:bodyPr>
          <a:lstStyle/>
          <a:p>
            <a:r>
              <a:rPr lang="en-US"/>
              <a:t>3 Millionth Tree Planting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110B1708-FD58-43D5-9D2B-FC2052350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1" y="1313896"/>
            <a:ext cx="4640054" cy="3480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C62AE8-3434-473D-99B1-B40C42DBA7D3}"/>
              </a:ext>
            </a:extLst>
          </p:cNvPr>
          <p:cNvSpPr txBox="1"/>
          <p:nvPr/>
        </p:nvSpPr>
        <p:spPr>
          <a:xfrm>
            <a:off x="-385111" y="6515580"/>
            <a:ext cx="64330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EEECE1"/>
                </a:solidFill>
              </a:rPr>
              <a:t>John Mesman, Team Lead, Communications and Outreach </a:t>
            </a:r>
          </a:p>
        </p:txBody>
      </p:sp>
    </p:spTree>
    <p:extLst>
      <p:ext uri="{BB962C8B-B14F-4D97-AF65-F5344CB8AC3E}">
        <p14:creationId xmlns:p14="http://schemas.microsoft.com/office/powerpoint/2010/main" val="1968408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259603-C32D-4D71-A397-0E671D6824D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2392" y="1731146"/>
            <a:ext cx="4186808" cy="4547419"/>
          </a:xfrm>
        </p:spPr>
        <p:txBody>
          <a:bodyPr/>
          <a:lstStyle/>
          <a:p>
            <a:r>
              <a:rPr lang="en-CA"/>
              <a:t>Sunday, May 27 at MacIntosh Park in North Stormont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D1D7083-B67B-4080-83DD-2A59351D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MacIntosh Park Family Day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B044360B-252F-4F31-836A-069C5F69B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155358"/>
              </p:ext>
            </p:extLst>
          </p:nvPr>
        </p:nvGraphicFramePr>
        <p:xfrm>
          <a:off x="523366" y="1110556"/>
          <a:ext cx="3662257" cy="4739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Acrobat Document" r:id="rId3" imgW="5829085" imgH="7543571" progId="AcroExch.Document.DC">
                  <p:embed/>
                </p:oleObj>
              </mc:Choice>
              <mc:Fallback>
                <p:oleObj name="Acrobat Document" r:id="rId3" imgW="5829085" imgH="754357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366" y="1110556"/>
                        <a:ext cx="3662257" cy="4739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A60F23-4E63-4E4E-92CE-46B089E4D0C4}"/>
              </a:ext>
            </a:extLst>
          </p:cNvPr>
          <p:cNvSpPr txBox="1"/>
          <p:nvPr/>
        </p:nvSpPr>
        <p:spPr>
          <a:xfrm>
            <a:off x="-33419" y="6515580"/>
            <a:ext cx="64330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EECE1"/>
                </a:solidFill>
              </a:rPr>
              <a:t>Taylor </a:t>
            </a:r>
            <a:r>
              <a:rPr lang="en-US">
                <a:solidFill>
                  <a:srgbClr val="EEECE1"/>
                </a:solidFill>
                <a:cs typeface="Calibri"/>
              </a:rPr>
              <a:t>Campbell, Communications Specialist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64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02E1A-1EF5-4D39-A141-6B8933E48D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50563" y="1349154"/>
            <a:ext cx="5042517" cy="4929411"/>
          </a:xfrm>
        </p:spPr>
        <p:txBody>
          <a:bodyPr/>
          <a:lstStyle/>
          <a:p>
            <a:r>
              <a:rPr lang="en-US" sz="2000"/>
              <a:t>SNC hosted the British Home Children AGM at the SNC Office and hosted a memorial tree planting at McIntosh Park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All of the trees and benches in the McIntosh Park are donated through the Tree Dedication Program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Tree donation cost is $300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4AD743E-FA7F-496D-89E6-16660616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986" y="-33975"/>
            <a:ext cx="7111014" cy="739315"/>
          </a:xfrm>
        </p:spPr>
        <p:txBody>
          <a:bodyPr>
            <a:normAutofit/>
          </a:bodyPr>
          <a:lstStyle/>
          <a:p>
            <a:r>
              <a:rPr lang="en-US"/>
              <a:t>Memorial Tree Planting – McIntosh Park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E37B2F-D02A-44A1-A8A0-BBD6EF79C154}"/>
              </a:ext>
            </a:extLst>
          </p:cNvPr>
          <p:cNvSpPr txBox="1"/>
          <p:nvPr/>
        </p:nvSpPr>
        <p:spPr>
          <a:xfrm>
            <a:off x="-33419" y="6515580"/>
            <a:ext cx="64330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EECE1"/>
                </a:solidFill>
              </a:rPr>
              <a:t>Taylor </a:t>
            </a:r>
            <a:r>
              <a:rPr lang="en-US">
                <a:solidFill>
                  <a:srgbClr val="EEECE1"/>
                </a:solidFill>
                <a:cs typeface="Calibri"/>
              </a:rPr>
              <a:t>Campbell, Communications Specialist</a:t>
            </a:r>
            <a:endParaRPr lang="en-US" err="1">
              <a:cs typeface="Calibri"/>
            </a:endParaRPr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1407D57A-0AED-4A8E-A7C7-A79CE4297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 t="13265" r="63636" b="59184"/>
          <a:stretch/>
        </p:blipFill>
        <p:spPr>
          <a:xfrm>
            <a:off x="294310" y="1895359"/>
            <a:ext cx="3469866" cy="2228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736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CD232A-0DC6-4C74-982F-B387E5B4CE0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89516" y="1349154"/>
            <a:ext cx="3649683" cy="4434129"/>
          </a:xfrm>
        </p:spPr>
        <p:txBody>
          <a:bodyPr/>
          <a:lstStyle/>
          <a:p>
            <a:r>
              <a:rPr lang="en-CA"/>
              <a:t>Saturday, May 26 in </a:t>
            </a:r>
            <a:r>
              <a:rPr lang="en-CA" err="1"/>
              <a:t>Edwardsburgh</a:t>
            </a:r>
            <a:r>
              <a:rPr lang="en-CA"/>
              <a:t>/Cardinal</a:t>
            </a:r>
          </a:p>
          <a:p>
            <a:endParaRPr lang="en-CA"/>
          </a:p>
          <a:p>
            <a:pPr marL="0" indent="0">
              <a:buNone/>
            </a:pPr>
            <a:endParaRPr lang="en-US"/>
          </a:p>
          <a:p>
            <a:r>
              <a:rPr lang="en-US"/>
              <a:t>V</a:t>
            </a:r>
            <a:r>
              <a:rPr lang="en-CA" err="1"/>
              <a:t>ideo</a:t>
            </a:r>
            <a:r>
              <a:rPr lang="en-CA"/>
              <a:t>: </a:t>
            </a:r>
            <a:r>
              <a:rPr lang="en-CA">
                <a:hlinkClick r:id="rId2"/>
              </a:rPr>
              <a:t>https://www.facebook.com/SouthNationConservation/videos/10156508268850439/</a:t>
            </a:r>
            <a:r>
              <a:rPr lang="en-CA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3B173E8-398B-4A0E-8863-BA8D4DEE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91" y="-33975"/>
            <a:ext cx="7647709" cy="739315"/>
          </a:xfrm>
        </p:spPr>
        <p:txBody>
          <a:bodyPr/>
          <a:lstStyle/>
          <a:p>
            <a:r>
              <a:rPr lang="en-CA"/>
              <a:t>Spencerville Mill Canoe Poker Run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AD6FA4-7C29-4A8C-984B-FF197F8C8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1" t="16841" r="13009" b="38848"/>
          <a:stretch/>
        </p:blipFill>
        <p:spPr>
          <a:xfrm>
            <a:off x="304801" y="1712088"/>
            <a:ext cx="4789529" cy="2520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AF820D51-380C-4835-B5E4-5ED0B7F5BFC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-27766" y="6537887"/>
            <a:ext cx="8654466" cy="58520"/>
          </a:xfrm>
        </p:spPr>
        <p:txBody>
          <a:bodyPr anchor="t"/>
          <a:lstStyle/>
          <a:p>
            <a:r>
              <a:rPr lang="en-US" sz="1800">
                <a:latin typeface="calibri"/>
                <a:cs typeface="calibri"/>
              </a:rPr>
              <a:t>Meagan </a:t>
            </a:r>
            <a:r>
              <a:rPr lang="en-US" sz="1800" err="1">
                <a:latin typeface="calibri"/>
                <a:cs typeface="calibri"/>
              </a:rPr>
              <a:t>Casalino</a:t>
            </a:r>
            <a:r>
              <a:rPr lang="en-US" sz="1800">
                <a:latin typeface="calibri"/>
                <a:cs typeface="calibri"/>
              </a:rPr>
              <a:t>, Communications and Outreach Assistant </a:t>
            </a:r>
          </a:p>
        </p:txBody>
      </p:sp>
    </p:spTree>
    <p:extLst>
      <p:ext uri="{BB962C8B-B14F-4D97-AF65-F5344CB8AC3E}">
        <p14:creationId xmlns:p14="http://schemas.microsoft.com/office/powerpoint/2010/main" val="651626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2018 BD PPT.potx" id="{6E355435-D6EB-4627-A518-0E8CC3D87449}" vid="{409E732F-B4B4-4D72-BBCF-AF2A35F6F7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1F9A9850C44942AEEC6C4704EE32A4" ma:contentTypeVersion="8" ma:contentTypeDescription="Create a new document." ma:contentTypeScope="" ma:versionID="1f12499bd0540044f5da9ba3f3920b78">
  <xsd:schema xmlns:xsd="http://www.w3.org/2001/XMLSchema" xmlns:xs="http://www.w3.org/2001/XMLSchema" xmlns:p="http://schemas.microsoft.com/office/2006/metadata/properties" xmlns:ns2="0fc15911-975c-4893-b392-2dd001ce3e85" xmlns:ns3="4e70d107-d6bf-49d7-8a75-ca05ea7401c1" targetNamespace="http://schemas.microsoft.com/office/2006/metadata/properties" ma:root="true" ma:fieldsID="0044df014bf46389018eb4ebca0de73b" ns2:_="" ns3:_="">
    <xsd:import namespace="0fc15911-975c-4893-b392-2dd001ce3e85"/>
    <xsd:import namespace="4e70d107-d6bf-49d7-8a75-ca05ea7401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15911-975c-4893-b392-2dd001ce3e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0d107-d6bf-49d7-8a75-ca05ea7401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212475-E5C2-4DC3-AF09-C8480E62382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e70d107-d6bf-49d7-8a75-ca05ea7401c1"/>
    <ds:schemaRef ds:uri="0fc15911-975c-4893-b392-2dd001ce3e8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D706682-F055-476F-ACAC-7E5685EB22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F9633B-C571-4D92-8711-0ECF6A1C7898}">
  <ds:schemaRefs>
    <ds:schemaRef ds:uri="0fc15911-975c-4893-b392-2dd001ce3e85"/>
    <ds:schemaRef ds:uri="4e70d107-d6bf-49d7-8a75-ca05ea7401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Office PowerPoint</Application>
  <PresentationFormat>On-screen Show (4:3)</PresentationFormat>
  <Paragraphs>139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Acrobat Document</vt:lpstr>
      <vt:lpstr>PowerPoint Presentation</vt:lpstr>
      <vt:lpstr>Communications and Outreach Team</vt:lpstr>
      <vt:lpstr>Cache In Trash Out</vt:lpstr>
      <vt:lpstr>Findlay Creek Tree Giveaway</vt:lpstr>
      <vt:lpstr>Moose Creek Tree Giveaway</vt:lpstr>
      <vt:lpstr>3 Millionth Tree Planting</vt:lpstr>
      <vt:lpstr>MacIntosh Park Family Day</vt:lpstr>
      <vt:lpstr>Memorial Tree Planting – McIntosh Park </vt:lpstr>
      <vt:lpstr>Spencerville Mill Canoe Poker Run</vt:lpstr>
      <vt:lpstr>Chesterville Kayak Club Poker Run</vt:lpstr>
      <vt:lpstr>Alvin Runnalls Forest Unveiling</vt:lpstr>
      <vt:lpstr>Stream of Dreams</vt:lpstr>
      <vt:lpstr>Burr Oak Tree Planting in Russell</vt:lpstr>
      <vt:lpstr>Ian Mitchell Bench Dedication</vt:lpstr>
      <vt:lpstr>Youth Fishing Day Camp – Camp #1</vt:lpstr>
      <vt:lpstr>It’s All About the River Fishing Tournament</vt:lpstr>
      <vt:lpstr>Geopassport Launch</vt:lpstr>
      <vt:lpstr>Friends of SNC Golf Tournament</vt:lpstr>
      <vt:lpstr>Upcoming Events</vt:lpstr>
      <vt:lpstr>Social Media: Facebook Stats</vt:lpstr>
      <vt:lpstr>Social Media: Facebook Stats</vt:lpstr>
      <vt:lpstr>Social Media: Facebook Post Examples</vt:lpstr>
      <vt:lpstr>Social Media: Facebook Post Examples</vt:lpstr>
      <vt:lpstr>Social Media: Facebook Post Examples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Campbell</dc:creator>
  <cp:lastModifiedBy>Kelsey Smith</cp:lastModifiedBy>
  <cp:revision>1</cp:revision>
  <dcterms:modified xsi:type="dcterms:W3CDTF">2018-07-10T17:09:41Z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0x010100251F9A9850C44942AEEC6C4704EE32A4</vt:lpwstr>
  </property>
</Properties>
</file>