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3"/>
  </p:notesMasterIdLst>
  <p:sldIdLst>
    <p:sldId id="438" r:id="rId5"/>
    <p:sldId id="455" r:id="rId6"/>
    <p:sldId id="454" r:id="rId7"/>
    <p:sldId id="453" r:id="rId8"/>
    <p:sldId id="456" r:id="rId9"/>
    <p:sldId id="400" r:id="rId10"/>
    <p:sldId id="422" r:id="rId11"/>
    <p:sldId id="397" r:id="rId12"/>
  </p:sldIdLst>
  <p:sldSz cx="6858000" cy="9144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657E0B-C00F-464C-B5EE-0F9D841249D3}" v="10" dt="2018-03-01T12:04:29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2112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12E4E3-D3A1-4CCF-8398-FD658A1D4223}" type="datetimeFigureOut">
              <a:rPr lang="en-US"/>
              <a:t>6/27/2018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62050"/>
            <a:ext cx="2352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9DD57E-E1AE-45A1-9976-DA2E413890E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DD57E-E1AE-45A1-9976-DA2E413890E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6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7801-57F4-4EDD-BAB4-918042985780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BC14-F817-4B54-B010-C4C57937A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7801-57F4-4EDD-BAB4-918042985780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BC14-F817-4B54-B010-C4C57937A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1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7801-57F4-4EDD-BAB4-918042985780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BC14-F817-4B54-B010-C4C57937A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7801-57F4-4EDD-BAB4-918042985780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BC14-F817-4B54-B010-C4C57937A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3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7801-57F4-4EDD-BAB4-918042985780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BC14-F817-4B54-B010-C4C57937A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1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7801-57F4-4EDD-BAB4-918042985780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BC14-F817-4B54-B010-C4C57937A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43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7801-57F4-4EDD-BAB4-918042985780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BC14-F817-4B54-B010-C4C57937A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04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7801-57F4-4EDD-BAB4-918042985780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BC14-F817-4B54-B010-C4C57937A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2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7801-57F4-4EDD-BAB4-918042985780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BC14-F817-4B54-B010-C4C57937A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05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7801-57F4-4EDD-BAB4-918042985780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BC14-F817-4B54-B010-C4C57937A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5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7801-57F4-4EDD-BAB4-918042985780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BC14-F817-4B54-B010-C4C57937A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7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A7801-57F4-4EDD-BAB4-918042985780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BC14-F817-4B54-B010-C4C57937A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4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150" y="2887134"/>
            <a:ext cx="6019800" cy="3437466"/>
          </a:xfrm>
        </p:spPr>
        <p:txBody>
          <a:bodyPr>
            <a:normAutofit fontScale="90000"/>
          </a:bodyPr>
          <a:lstStyle/>
          <a:p>
            <a:r>
              <a:rPr lang="en-CA" b="1" dirty="0"/>
              <a:t>Clean Water </a:t>
            </a:r>
            <a:br>
              <a:rPr lang="en-CA" b="1" dirty="0"/>
            </a:br>
            <a:r>
              <a:rPr lang="en-CA" b="1" dirty="0"/>
              <a:t>Committee Meeting</a:t>
            </a:r>
            <a:br>
              <a:rPr lang="en-CA" b="1" dirty="0"/>
            </a:br>
            <a:br>
              <a:rPr lang="en-CA" b="1" dirty="0"/>
            </a:br>
            <a:br>
              <a:rPr lang="en-CA" b="1" dirty="0"/>
            </a:br>
            <a:r>
              <a:rPr lang="en-CA" b="1" dirty="0"/>
              <a:t>Thursday</a:t>
            </a:r>
            <a:br>
              <a:rPr lang="en-CA" b="1" dirty="0"/>
            </a:br>
            <a:r>
              <a:rPr lang="en-CA" b="1" dirty="0"/>
              <a:t>March 1st, 2018</a:t>
            </a:r>
            <a:br>
              <a:rPr lang="en-CA" b="1" dirty="0"/>
            </a:br>
            <a:r>
              <a:rPr lang="en-CA" b="1" dirty="0"/>
              <a:t>9: 30 am</a:t>
            </a:r>
          </a:p>
        </p:txBody>
      </p:sp>
    </p:spTree>
    <p:extLst>
      <p:ext uri="{BB962C8B-B14F-4D97-AF65-F5344CB8AC3E}">
        <p14:creationId xmlns:p14="http://schemas.microsoft.com/office/powerpoint/2010/main" val="125046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/>
          </p:nvPr>
        </p:nvSpPr>
        <p:spPr>
          <a:xfrm>
            <a:off x="523548" y="3057525"/>
            <a:ext cx="5915025" cy="176741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Ottawa Rural Clean Water Grant Program</a:t>
            </a:r>
            <a:r>
              <a:rPr lang="en-US" dirty="0"/>
              <a:t> </a:t>
            </a:r>
            <a:br>
              <a:rPr dirty="0">
                <a:latin typeface="+mj-ea"/>
                <a:cs typeface="+mj-ea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517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33351"/>
            <a:ext cx="5915025" cy="1257299"/>
          </a:xfrm>
        </p:spPr>
        <p:txBody>
          <a:bodyPr>
            <a:normAutofit/>
          </a:bodyPr>
          <a:lstStyle/>
          <a:p>
            <a:pPr algn="ctr"/>
            <a:r>
              <a:rPr lang="en-CA" sz="3600" dirty="0">
                <a:latin typeface="+mn-lt"/>
              </a:rPr>
              <a:t>05 16 2102 DDB</a:t>
            </a:r>
            <a:br>
              <a:rPr lang="en-CA" sz="3600" dirty="0">
                <a:latin typeface="+mn-lt"/>
              </a:rPr>
            </a:br>
            <a:r>
              <a:rPr lang="en-CA" sz="3600" dirty="0">
                <a:latin typeface="+mn-lt"/>
              </a:rPr>
              <a:t>Pg. 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" y="1824566"/>
            <a:ext cx="6724650" cy="670983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2050" name="Picture 2" descr="\\server03\users\LHenderson\2017 ORCWGP Landowners\Jeff Hamilton - Andre - Cover Crop\JHamilton-coverCrop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" y="1905000"/>
            <a:ext cx="3270938" cy="2453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server03\users\LHenderson\2017 ORCWGP Landowners\Jeff Hamilton - Andre - Cover Crop\JHamilton-coverCrop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4" y="4980532"/>
            <a:ext cx="4533900" cy="3400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server03\users\LHenderson\2017 ORCWGP Landowners\Jeff Hamilton - Andre - Cover Crop\JHamilton-coverCrop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4" y="1905001"/>
            <a:ext cx="3270935" cy="2453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205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247651"/>
            <a:ext cx="5915025" cy="1295399"/>
          </a:xfrm>
        </p:spPr>
        <p:txBody>
          <a:bodyPr>
            <a:normAutofit/>
          </a:bodyPr>
          <a:lstStyle/>
          <a:p>
            <a:pPr algn="ctr"/>
            <a:r>
              <a:rPr lang="en-CA" sz="3600" dirty="0">
                <a:latin typeface="+mn-lt"/>
              </a:rPr>
              <a:t>05 16 2102 DDB</a:t>
            </a:r>
            <a:br>
              <a:rPr lang="en-CA" sz="3600" dirty="0">
                <a:latin typeface="+mn-lt"/>
              </a:rPr>
            </a:br>
            <a:r>
              <a:rPr lang="en-CA" sz="3600" dirty="0">
                <a:latin typeface="+mn-lt"/>
              </a:rPr>
              <a:t>Pg.  Agenda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725524"/>
            <a:ext cx="5772149" cy="722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355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3962400"/>
            <a:ext cx="5915025" cy="1409700"/>
          </a:xfrm>
        </p:spPr>
        <p:txBody>
          <a:bodyPr>
            <a:normAutofit fontScale="90000"/>
          </a:bodyPr>
          <a:lstStyle/>
          <a:p>
            <a:pPr algn="ctr"/>
            <a:br>
              <a:rPr lang="en-CA" sz="4400" dirty="0"/>
            </a:br>
            <a:r>
              <a:rPr lang="en-CA" sz="4900" b="1" dirty="0"/>
              <a:t>Clean Water Grant Program </a:t>
            </a:r>
            <a:br>
              <a:rPr lang="en-CA" sz="4900" dirty="0"/>
            </a:br>
            <a:endParaRPr lang="en-CA" sz="4900" dirty="0"/>
          </a:p>
        </p:txBody>
      </p:sp>
    </p:spTree>
    <p:extLst>
      <p:ext uri="{BB962C8B-B14F-4D97-AF65-F5344CB8AC3E}">
        <p14:creationId xmlns:p14="http://schemas.microsoft.com/office/powerpoint/2010/main" val="2720975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6837"/>
            <a:ext cx="5915025" cy="141816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+mn-lt"/>
              </a:rPr>
              <a:t>2017-NAT-CW27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Pg.  Agenda</a:t>
            </a:r>
            <a:br>
              <a:rPr lang="en-US" sz="3600" dirty="0">
                <a:latin typeface="+mn-lt"/>
              </a:rPr>
            </a:br>
            <a:endParaRPr lang="en-US" sz="36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1488" y="2000250"/>
            <a:ext cx="5915025" cy="6235701"/>
          </a:xfrm>
        </p:spPr>
        <p:txBody>
          <a:bodyPr/>
          <a:lstStyle/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sz="3600" b="1" dirty="0"/>
              <a:t>NO PHOTO AVAILABLE</a:t>
            </a:r>
          </a:p>
        </p:txBody>
      </p:sp>
    </p:spTree>
    <p:extLst>
      <p:ext uri="{BB962C8B-B14F-4D97-AF65-F5344CB8AC3E}">
        <p14:creationId xmlns:p14="http://schemas.microsoft.com/office/powerpoint/2010/main" val="4146941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285751"/>
            <a:ext cx="5915025" cy="1371599"/>
          </a:xfrm>
        </p:spPr>
        <p:txBody>
          <a:bodyPr>
            <a:normAutofit/>
          </a:bodyPr>
          <a:lstStyle/>
          <a:p>
            <a:pPr algn="ctr"/>
            <a:r>
              <a:rPr lang="en-CA" sz="3600" dirty="0">
                <a:latin typeface="+mn-lt"/>
              </a:rPr>
              <a:t>2017-NAT-CW27</a:t>
            </a:r>
            <a:br>
              <a:rPr lang="en-CA" sz="3600" dirty="0">
                <a:latin typeface="+mn-lt"/>
              </a:rPr>
            </a:br>
            <a:r>
              <a:rPr lang="en-CA" sz="3600" dirty="0">
                <a:latin typeface="+mn-lt"/>
              </a:rPr>
              <a:t>Pg. 26 Agenda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56047"/>
            <a:ext cx="5348906" cy="708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43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228601"/>
            <a:ext cx="5915025" cy="1276349"/>
          </a:xfrm>
        </p:spPr>
        <p:txBody>
          <a:bodyPr/>
          <a:lstStyle/>
          <a:p>
            <a:pPr algn="ctr"/>
            <a:r>
              <a:rPr lang="en-US" sz="3600" dirty="0">
                <a:latin typeface="+mn-lt"/>
              </a:rPr>
              <a:t>2017-NAT-CW27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Pg.  Agenda</a:t>
            </a:r>
            <a:endParaRPr lang="en-CA" dirty="0">
              <a:latin typeface="+mn-lt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86" y="1515314"/>
            <a:ext cx="5627314" cy="732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92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1F9A9850C44942AEEC6C4704EE32A4" ma:contentTypeVersion="8" ma:contentTypeDescription="Create a new document." ma:contentTypeScope="" ma:versionID="1f12499bd0540044f5da9ba3f3920b78">
  <xsd:schema xmlns:xsd="http://www.w3.org/2001/XMLSchema" xmlns:xs="http://www.w3.org/2001/XMLSchema" xmlns:p="http://schemas.microsoft.com/office/2006/metadata/properties" xmlns:ns2="0fc15911-975c-4893-b392-2dd001ce3e85" xmlns:ns3="4e70d107-d6bf-49d7-8a75-ca05ea7401c1" targetNamespace="http://schemas.microsoft.com/office/2006/metadata/properties" ma:root="true" ma:fieldsID="0044df014bf46389018eb4ebca0de73b" ns2:_="" ns3:_="">
    <xsd:import namespace="0fc15911-975c-4893-b392-2dd001ce3e85"/>
    <xsd:import namespace="4e70d107-d6bf-49d7-8a75-ca05ea7401c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c15911-975c-4893-b392-2dd001ce3e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70d107-d6bf-49d7-8a75-ca05ea7401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840CFB-4B29-4458-BB07-8A53916295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6B2820-DC3F-44DB-B310-9982335D50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c15911-975c-4893-b392-2dd001ce3e85"/>
    <ds:schemaRef ds:uri="4e70d107-d6bf-49d7-8a75-ca05ea7401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CC7580-51DC-47E3-B553-CA10533E293B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e70d107-d6bf-49d7-8a75-ca05ea7401c1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0fc15911-975c-4893-b392-2dd001ce3e8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23</Words>
  <Application>Microsoft Office PowerPoint</Application>
  <PresentationFormat>On-screen Show (4:3)</PresentationFormat>
  <Paragraphs>17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Clean Water  Committee Meeting   Thursday March 1st, 2018 9: 30 am</vt:lpstr>
      <vt:lpstr>Ottawa Rural Clean Water Grant Program  </vt:lpstr>
      <vt:lpstr>05 16 2102 DDB Pg.  Agenda</vt:lpstr>
      <vt:lpstr>05 16 2102 DDB Pg.  Agenda</vt:lpstr>
      <vt:lpstr> Clean Water Grant Program  </vt:lpstr>
      <vt:lpstr>2017-NAT-CW27 Pg.  Agenda </vt:lpstr>
      <vt:lpstr>2017-NAT-CW27 Pg. 26 Agenda</vt:lpstr>
      <vt:lpstr>2017-NAT-CW27 Pg.  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 Water  Committee Meeting   Monday September 11th, 2017 9 am</dc:title>
  <dc:creator>Lorie Henderson</dc:creator>
  <cp:lastModifiedBy>Lorie Henderson</cp:lastModifiedBy>
  <cp:revision>33</cp:revision>
  <cp:lastPrinted>2017-10-26T13:35:54Z</cp:lastPrinted>
  <dcterms:modified xsi:type="dcterms:W3CDTF">2018-06-27T13:04:36Z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0x010100251F9A9850C44942AEEC6C4704EE32A4</vt:lpwstr>
  </property>
</Properties>
</file>